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8.xml" ContentType="application/vnd.openxmlformats-officedocument.presentationml.tags+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4879" r:id="rId5"/>
  </p:sldMasterIdLst>
  <p:notesMasterIdLst>
    <p:notesMasterId r:id="rId23"/>
  </p:notesMasterIdLst>
  <p:handoutMasterIdLst>
    <p:handoutMasterId r:id="rId24"/>
  </p:handoutMasterIdLst>
  <p:sldIdLst>
    <p:sldId id="281" r:id="rId6"/>
    <p:sldId id="280" r:id="rId7"/>
    <p:sldId id="283" r:id="rId8"/>
    <p:sldId id="282" r:id="rId9"/>
    <p:sldId id="285" r:id="rId10"/>
    <p:sldId id="284" r:id="rId11"/>
    <p:sldId id="287" r:id="rId12"/>
    <p:sldId id="286" r:id="rId13"/>
    <p:sldId id="290" r:id="rId14"/>
    <p:sldId id="289" r:id="rId15"/>
    <p:sldId id="288" r:id="rId16"/>
    <p:sldId id="291" r:id="rId17"/>
    <p:sldId id="258" r:id="rId18"/>
    <p:sldId id="293" r:id="rId19"/>
    <p:sldId id="292" r:id="rId20"/>
    <p:sldId id="295" r:id="rId21"/>
    <p:sldId id="294" r:id="rId22"/>
  </p:sldIdLst>
  <p:sldSz cx="12192000" cy="6858000"/>
  <p:notesSz cx="9874250" cy="6797675"/>
  <p:defaultTextStyle>
    <a:defPPr rtl="0">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BE68C40-3A69-74E3-B5B1-2BA8ED3482A4}" v="3" dt="2023-07-13T09:44:24.196"/>
    <p1510:client id="{E4164F43-4363-4441-9E15-4EC900705E24}" v="77" dt="2023-06-20T13:27:02.155"/>
    <p1510:client id="{F28E25EE-A114-68AB-B8DE-D0EEFAB698C6}" v="49" dt="2023-07-12T22:52:04.16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152" autoAdjust="0"/>
    <p:restoredTop sz="64400" autoAdjust="0"/>
  </p:normalViewPr>
  <p:slideViewPr>
    <p:cSldViewPr>
      <p:cViewPr varScale="1">
        <p:scale>
          <a:sx n="68" d="100"/>
          <a:sy n="68" d="100"/>
        </p:scale>
        <p:origin x="1608" y="6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MEZ, Paula" userId="S::gomezp@who.int::c93cf399-3ed7-4230-9282-8831e3fe5ae7" providerId="AD" clId="Web-{1D6F847D-FCEB-8209-FDE8-DE78F6B589AD}"/>
    <pc:docChg chg="modSld">
      <pc:chgData name="GOMEZ, Paula" userId="S::gomezp@who.int::c93cf399-3ed7-4230-9282-8831e3fe5ae7" providerId="AD" clId="Web-{1D6F847D-FCEB-8209-FDE8-DE78F6B589AD}" dt="2022-05-23T17:35:46.325" v="23" actId="20577"/>
      <pc:docMkLst>
        <pc:docMk/>
      </pc:docMkLst>
      <pc:sldChg chg="modSp">
        <pc:chgData name="GOMEZ, Paula" userId="S::gomezp@who.int::c93cf399-3ed7-4230-9282-8831e3fe5ae7" providerId="AD" clId="Web-{1D6F847D-FCEB-8209-FDE8-DE78F6B589AD}" dt="2022-05-23T17:35:05.355" v="19" actId="20577"/>
        <pc:sldMkLst>
          <pc:docMk/>
          <pc:sldMk cId="2278506044" sldId="257"/>
        </pc:sldMkLst>
        <pc:spChg chg="mod">
          <ac:chgData name="GOMEZ, Paula" userId="S::gomezp@who.int::c93cf399-3ed7-4230-9282-8831e3fe5ae7" providerId="AD" clId="Web-{1D6F847D-FCEB-8209-FDE8-DE78F6B589AD}" dt="2022-05-23T17:35:05.355" v="19" actId="20577"/>
          <ac:spMkLst>
            <pc:docMk/>
            <pc:sldMk cId="2278506044" sldId="257"/>
            <ac:spMk id="3" creationId="{00000000-0000-0000-0000-000000000000}"/>
          </ac:spMkLst>
        </pc:spChg>
      </pc:sldChg>
      <pc:sldChg chg="modSp">
        <pc:chgData name="GOMEZ, Paula" userId="S::gomezp@who.int::c93cf399-3ed7-4230-9282-8831e3fe5ae7" providerId="AD" clId="Web-{1D6F847D-FCEB-8209-FDE8-DE78F6B589AD}" dt="2022-05-23T17:35:29.152" v="20" actId="1076"/>
        <pc:sldMkLst>
          <pc:docMk/>
          <pc:sldMk cId="3673699766" sldId="267"/>
        </pc:sldMkLst>
        <pc:spChg chg="mod">
          <ac:chgData name="GOMEZ, Paula" userId="S::gomezp@who.int::c93cf399-3ed7-4230-9282-8831e3fe5ae7" providerId="AD" clId="Web-{1D6F847D-FCEB-8209-FDE8-DE78F6B589AD}" dt="2022-05-23T17:35:29.152" v="20" actId="1076"/>
          <ac:spMkLst>
            <pc:docMk/>
            <pc:sldMk cId="3673699766" sldId="267"/>
            <ac:spMk id="2" creationId="{00000000-0000-0000-0000-000000000000}"/>
          </ac:spMkLst>
        </pc:spChg>
      </pc:sldChg>
      <pc:sldChg chg="modSp">
        <pc:chgData name="GOMEZ, Paula" userId="S::gomezp@who.int::c93cf399-3ed7-4230-9282-8831e3fe5ae7" providerId="AD" clId="Web-{1D6F847D-FCEB-8209-FDE8-DE78F6B589AD}" dt="2022-05-23T17:34:11.416" v="9" actId="20577"/>
        <pc:sldMkLst>
          <pc:docMk/>
          <pc:sldMk cId="2793682345" sldId="268"/>
        </pc:sldMkLst>
        <pc:spChg chg="mod">
          <ac:chgData name="GOMEZ, Paula" userId="S::gomezp@who.int::c93cf399-3ed7-4230-9282-8831e3fe5ae7" providerId="AD" clId="Web-{1D6F847D-FCEB-8209-FDE8-DE78F6B589AD}" dt="2022-05-23T17:34:11.416" v="9" actId="20577"/>
          <ac:spMkLst>
            <pc:docMk/>
            <pc:sldMk cId="2793682345" sldId="268"/>
            <ac:spMk id="4" creationId="{00000000-0000-0000-0000-000000000000}"/>
          </ac:spMkLst>
        </pc:spChg>
      </pc:sldChg>
      <pc:sldChg chg="modSp">
        <pc:chgData name="GOMEZ, Paula" userId="S::gomezp@who.int::c93cf399-3ed7-4230-9282-8831e3fe5ae7" providerId="AD" clId="Web-{1D6F847D-FCEB-8209-FDE8-DE78F6B589AD}" dt="2022-05-23T17:34:03.744" v="8" actId="20577"/>
        <pc:sldMkLst>
          <pc:docMk/>
          <pc:sldMk cId="1555936550" sldId="269"/>
        </pc:sldMkLst>
        <pc:spChg chg="mod">
          <ac:chgData name="GOMEZ, Paula" userId="S::gomezp@who.int::c93cf399-3ed7-4230-9282-8831e3fe5ae7" providerId="AD" clId="Web-{1D6F847D-FCEB-8209-FDE8-DE78F6B589AD}" dt="2022-05-23T17:34:03.744" v="8" actId="20577"/>
          <ac:spMkLst>
            <pc:docMk/>
            <pc:sldMk cId="1555936550" sldId="269"/>
            <ac:spMk id="3" creationId="{00000000-0000-0000-0000-000000000000}"/>
          </ac:spMkLst>
        </pc:spChg>
      </pc:sldChg>
      <pc:sldChg chg="modSp">
        <pc:chgData name="GOMEZ, Paula" userId="S::gomezp@who.int::c93cf399-3ed7-4230-9282-8831e3fe5ae7" providerId="AD" clId="Web-{1D6F847D-FCEB-8209-FDE8-DE78F6B589AD}" dt="2022-05-23T17:35:46.325" v="23" actId="20577"/>
        <pc:sldMkLst>
          <pc:docMk/>
          <pc:sldMk cId="2676678704" sldId="270"/>
        </pc:sldMkLst>
        <pc:spChg chg="mod">
          <ac:chgData name="GOMEZ, Paula" userId="S::gomezp@who.int::c93cf399-3ed7-4230-9282-8831e3fe5ae7" providerId="AD" clId="Web-{1D6F847D-FCEB-8209-FDE8-DE78F6B589AD}" dt="2022-05-23T17:33:00.102" v="0" actId="20577"/>
          <ac:spMkLst>
            <pc:docMk/>
            <pc:sldMk cId="2676678704" sldId="270"/>
            <ac:spMk id="3" creationId="{FE715C1D-0AFD-4B24-93D9-2F4112C6A19E}"/>
          </ac:spMkLst>
        </pc:spChg>
        <pc:spChg chg="mod">
          <ac:chgData name="GOMEZ, Paula" userId="S::gomezp@who.int::c93cf399-3ed7-4230-9282-8831e3fe5ae7" providerId="AD" clId="Web-{1D6F847D-FCEB-8209-FDE8-DE78F6B589AD}" dt="2022-05-23T17:35:46.325" v="23" actId="20577"/>
          <ac:spMkLst>
            <pc:docMk/>
            <pc:sldMk cId="2676678704" sldId="270"/>
            <ac:spMk id="5" creationId="{A6E3036A-D46B-4B36-94A5-3D05B996E415}"/>
          </ac:spMkLst>
        </pc:spChg>
        <pc:spChg chg="mod">
          <ac:chgData name="GOMEZ, Paula" userId="S::gomezp@who.int::c93cf399-3ed7-4230-9282-8831e3fe5ae7" providerId="AD" clId="Web-{1D6F847D-FCEB-8209-FDE8-DE78F6B589AD}" dt="2022-05-23T17:34:27.573" v="10" actId="1076"/>
          <ac:spMkLst>
            <pc:docMk/>
            <pc:sldMk cId="2676678704" sldId="270"/>
            <ac:spMk id="7" creationId="{E3C25143-3118-47F4-BF5F-A061F0220837}"/>
          </ac:spMkLst>
        </pc:spChg>
      </pc:sldChg>
    </pc:docChg>
  </pc:docChgLst>
  <pc:docChgLst>
    <pc:chgData name="EZZINE, Hind" userId="S::ezzineh@who.int::edcab00f-6318-46e5-a4a9-188b01ee222f" providerId="AD" clId="Web-{57E50540-1A57-FCD0-A980-E365EF45E53C}"/>
    <pc:docChg chg="addSld delSld modSld addMainMaster modMainMaster">
      <pc:chgData name="EZZINE, Hind" userId="S::ezzineh@who.int::edcab00f-6318-46e5-a4a9-188b01ee222f" providerId="AD" clId="Web-{57E50540-1A57-FCD0-A980-E365EF45E53C}" dt="2022-05-31T13:18:23.870" v="27"/>
      <pc:docMkLst>
        <pc:docMk/>
      </pc:docMkLst>
      <pc:sldChg chg="del">
        <pc:chgData name="EZZINE, Hind" userId="S::ezzineh@who.int::edcab00f-6318-46e5-a4a9-188b01ee222f" providerId="AD" clId="Web-{57E50540-1A57-FCD0-A980-E365EF45E53C}" dt="2022-05-31T13:18:16.057" v="24"/>
        <pc:sldMkLst>
          <pc:docMk/>
          <pc:sldMk cId="1555936550" sldId="269"/>
        </pc:sldMkLst>
      </pc:sldChg>
      <pc:sldChg chg="modSp">
        <pc:chgData name="EZZINE, Hind" userId="S::ezzineh@who.int::edcab00f-6318-46e5-a4a9-188b01ee222f" providerId="AD" clId="Web-{57E50540-1A57-FCD0-A980-E365EF45E53C}" dt="2022-05-31T13:16:38.116" v="23" actId="1076"/>
        <pc:sldMkLst>
          <pc:docMk/>
          <pc:sldMk cId="2676678704" sldId="270"/>
        </pc:sldMkLst>
        <pc:spChg chg="mod">
          <ac:chgData name="EZZINE, Hind" userId="S::ezzineh@who.int::edcab00f-6318-46e5-a4a9-188b01ee222f" providerId="AD" clId="Web-{57E50540-1A57-FCD0-A980-E365EF45E53C}" dt="2022-05-31T13:15:30.239" v="3" actId="1076"/>
          <ac:spMkLst>
            <pc:docMk/>
            <pc:sldMk cId="2676678704" sldId="270"/>
            <ac:spMk id="3" creationId="{FE715C1D-0AFD-4B24-93D9-2F4112C6A19E}"/>
          </ac:spMkLst>
        </pc:spChg>
        <pc:spChg chg="mod">
          <ac:chgData name="EZZINE, Hind" userId="S::ezzineh@who.int::edcab00f-6318-46e5-a4a9-188b01ee222f" providerId="AD" clId="Web-{57E50540-1A57-FCD0-A980-E365EF45E53C}" dt="2022-05-31T13:15:34.286" v="4"/>
          <ac:spMkLst>
            <pc:docMk/>
            <pc:sldMk cId="2676678704" sldId="270"/>
            <ac:spMk id="5" creationId="{A6E3036A-D46B-4B36-94A5-3D05B996E415}"/>
          </ac:spMkLst>
        </pc:spChg>
        <pc:spChg chg="mod">
          <ac:chgData name="EZZINE, Hind" userId="S::ezzineh@who.int::edcab00f-6318-46e5-a4a9-188b01ee222f" providerId="AD" clId="Web-{57E50540-1A57-FCD0-A980-E365EF45E53C}" dt="2022-05-31T13:16:38.116" v="23" actId="1076"/>
          <ac:spMkLst>
            <pc:docMk/>
            <pc:sldMk cId="2676678704" sldId="270"/>
            <ac:spMk id="8" creationId="{FA59C03A-A1D2-4EEF-9BF0-A38DA1F2985E}"/>
          </ac:spMkLst>
        </pc:spChg>
      </pc:sldChg>
      <pc:sldChg chg="add del">
        <pc:chgData name="EZZINE, Hind" userId="S::ezzineh@who.int::edcab00f-6318-46e5-a4a9-188b01ee222f" providerId="AD" clId="Web-{57E50540-1A57-FCD0-A980-E365EF45E53C}" dt="2022-05-31T13:18:23.870" v="27"/>
        <pc:sldMkLst>
          <pc:docMk/>
          <pc:sldMk cId="2728596029" sldId="271"/>
        </pc:sldMkLst>
      </pc:sldChg>
      <pc:sldChg chg="add">
        <pc:chgData name="EZZINE, Hind" userId="S::ezzineh@who.int::edcab00f-6318-46e5-a4a9-188b01ee222f" providerId="AD" clId="Web-{57E50540-1A57-FCD0-A980-E365EF45E53C}" dt="2022-05-31T13:18:19.651" v="26"/>
        <pc:sldMkLst>
          <pc:docMk/>
          <pc:sldMk cId="297055590" sldId="272"/>
        </pc:sldMkLst>
      </pc:sldChg>
      <pc:sldMasterChg chg="modSldLayout">
        <pc:chgData name="EZZINE, Hind" userId="S::ezzineh@who.int::edcab00f-6318-46e5-a4a9-188b01ee222f" providerId="AD" clId="Web-{57E50540-1A57-FCD0-A980-E365EF45E53C}" dt="2022-05-31T13:18:19.588" v="25"/>
        <pc:sldMasterMkLst>
          <pc:docMk/>
          <pc:sldMasterMk cId="1533177493" sldId="2147483781"/>
        </pc:sldMasterMkLst>
        <pc:sldLayoutChg chg="replId">
          <pc:chgData name="EZZINE, Hind" userId="S::ezzineh@who.int::edcab00f-6318-46e5-a4a9-188b01ee222f" providerId="AD" clId="Web-{57E50540-1A57-FCD0-A980-E365EF45E53C}" dt="2022-05-31T13:18:19.588" v="25"/>
          <pc:sldLayoutMkLst>
            <pc:docMk/>
            <pc:sldMasterMk cId="1533177493" sldId="2147483781"/>
            <pc:sldLayoutMk cId="238172258" sldId="2147483960"/>
          </pc:sldLayoutMkLst>
        </pc:sldLayoutChg>
      </pc:sldMasterChg>
      <pc:sldMasterChg chg="add addSldLayout">
        <pc:chgData name="EZZINE, Hind" userId="S::ezzineh@who.int::edcab00f-6318-46e5-a4a9-188b01ee222f" providerId="AD" clId="Web-{57E50540-1A57-FCD0-A980-E365EF45E53C}" dt="2022-05-31T13:18:19.588" v="25"/>
        <pc:sldMasterMkLst>
          <pc:docMk/>
          <pc:sldMasterMk cId="19352866" sldId="2147483793"/>
        </pc:sldMasterMkLst>
        <pc:sldLayoutChg chg="add">
          <pc:chgData name="EZZINE, Hind" userId="S::ezzineh@who.int::edcab00f-6318-46e5-a4a9-188b01ee222f" providerId="AD" clId="Web-{57E50540-1A57-FCD0-A980-E365EF45E53C}" dt="2022-05-31T13:18:19.588" v="25"/>
          <pc:sldLayoutMkLst>
            <pc:docMk/>
            <pc:sldMasterMk cId="19352866" sldId="2147483793"/>
            <pc:sldLayoutMk cId="1591940078" sldId="2147483784"/>
          </pc:sldLayoutMkLst>
        </pc:sldLayoutChg>
        <pc:sldLayoutChg chg="add">
          <pc:chgData name="EZZINE, Hind" userId="S::ezzineh@who.int::edcab00f-6318-46e5-a4a9-188b01ee222f" providerId="AD" clId="Web-{57E50540-1A57-FCD0-A980-E365EF45E53C}" dt="2022-05-31T13:18:19.588" v="25"/>
          <pc:sldLayoutMkLst>
            <pc:docMk/>
            <pc:sldMasterMk cId="19352866" sldId="2147483793"/>
            <pc:sldLayoutMk cId="1828371406" sldId="2147483794"/>
          </pc:sldLayoutMkLst>
        </pc:sldLayoutChg>
        <pc:sldLayoutChg chg="add">
          <pc:chgData name="EZZINE, Hind" userId="S::ezzineh@who.int::edcab00f-6318-46e5-a4a9-188b01ee222f" providerId="AD" clId="Web-{57E50540-1A57-FCD0-A980-E365EF45E53C}" dt="2022-05-31T13:18:19.588" v="25"/>
          <pc:sldLayoutMkLst>
            <pc:docMk/>
            <pc:sldMasterMk cId="19352866" sldId="2147483793"/>
            <pc:sldLayoutMk cId="681889584" sldId="2147483795"/>
          </pc:sldLayoutMkLst>
        </pc:sldLayoutChg>
        <pc:sldLayoutChg chg="add">
          <pc:chgData name="EZZINE, Hind" userId="S::ezzineh@who.int::edcab00f-6318-46e5-a4a9-188b01ee222f" providerId="AD" clId="Web-{57E50540-1A57-FCD0-A980-E365EF45E53C}" dt="2022-05-31T13:18:19.588" v="25"/>
          <pc:sldLayoutMkLst>
            <pc:docMk/>
            <pc:sldMasterMk cId="19352866" sldId="2147483793"/>
            <pc:sldLayoutMk cId="2992809033" sldId="2147483796"/>
          </pc:sldLayoutMkLst>
        </pc:sldLayoutChg>
        <pc:sldLayoutChg chg="add">
          <pc:chgData name="EZZINE, Hind" userId="S::ezzineh@who.int::edcab00f-6318-46e5-a4a9-188b01ee222f" providerId="AD" clId="Web-{57E50540-1A57-FCD0-A980-E365EF45E53C}" dt="2022-05-31T13:18:19.588" v="25"/>
          <pc:sldLayoutMkLst>
            <pc:docMk/>
            <pc:sldMasterMk cId="19352866" sldId="2147483793"/>
            <pc:sldLayoutMk cId="2262953768" sldId="2147483797"/>
          </pc:sldLayoutMkLst>
        </pc:sldLayoutChg>
        <pc:sldLayoutChg chg="add">
          <pc:chgData name="EZZINE, Hind" userId="S::ezzineh@who.int::edcab00f-6318-46e5-a4a9-188b01ee222f" providerId="AD" clId="Web-{57E50540-1A57-FCD0-A980-E365EF45E53C}" dt="2022-05-31T13:18:19.588" v="25"/>
          <pc:sldLayoutMkLst>
            <pc:docMk/>
            <pc:sldMasterMk cId="19352866" sldId="2147483793"/>
            <pc:sldLayoutMk cId="3724336043" sldId="2147483798"/>
          </pc:sldLayoutMkLst>
        </pc:sldLayoutChg>
        <pc:sldLayoutChg chg="add">
          <pc:chgData name="EZZINE, Hind" userId="S::ezzineh@who.int::edcab00f-6318-46e5-a4a9-188b01ee222f" providerId="AD" clId="Web-{57E50540-1A57-FCD0-A980-E365EF45E53C}" dt="2022-05-31T13:18:19.588" v="25"/>
          <pc:sldLayoutMkLst>
            <pc:docMk/>
            <pc:sldMasterMk cId="19352866" sldId="2147483793"/>
            <pc:sldLayoutMk cId="2618931763" sldId="2147483799"/>
          </pc:sldLayoutMkLst>
        </pc:sldLayoutChg>
        <pc:sldLayoutChg chg="add">
          <pc:chgData name="EZZINE, Hind" userId="S::ezzineh@who.int::edcab00f-6318-46e5-a4a9-188b01ee222f" providerId="AD" clId="Web-{57E50540-1A57-FCD0-A980-E365EF45E53C}" dt="2022-05-31T13:18:19.588" v="25"/>
          <pc:sldLayoutMkLst>
            <pc:docMk/>
            <pc:sldMasterMk cId="19352866" sldId="2147483793"/>
            <pc:sldLayoutMk cId="3736837534" sldId="2147483800"/>
          </pc:sldLayoutMkLst>
        </pc:sldLayoutChg>
        <pc:sldLayoutChg chg="add">
          <pc:chgData name="EZZINE, Hind" userId="S::ezzineh@who.int::edcab00f-6318-46e5-a4a9-188b01ee222f" providerId="AD" clId="Web-{57E50540-1A57-FCD0-A980-E365EF45E53C}" dt="2022-05-31T13:18:19.588" v="25"/>
          <pc:sldLayoutMkLst>
            <pc:docMk/>
            <pc:sldMasterMk cId="19352866" sldId="2147483793"/>
            <pc:sldLayoutMk cId="1063752375" sldId="2147483801"/>
          </pc:sldLayoutMkLst>
        </pc:sldLayoutChg>
        <pc:sldLayoutChg chg="add">
          <pc:chgData name="EZZINE, Hind" userId="S::ezzineh@who.int::edcab00f-6318-46e5-a4a9-188b01ee222f" providerId="AD" clId="Web-{57E50540-1A57-FCD0-A980-E365EF45E53C}" dt="2022-05-31T13:18:19.588" v="25"/>
          <pc:sldLayoutMkLst>
            <pc:docMk/>
            <pc:sldMasterMk cId="19352866" sldId="2147483793"/>
            <pc:sldLayoutMk cId="126808772" sldId="2147483802"/>
          </pc:sldLayoutMkLst>
        </pc:sldLayoutChg>
        <pc:sldLayoutChg chg="add">
          <pc:chgData name="EZZINE, Hind" userId="S::ezzineh@who.int::edcab00f-6318-46e5-a4a9-188b01ee222f" providerId="AD" clId="Web-{57E50540-1A57-FCD0-A980-E365EF45E53C}" dt="2022-05-31T13:18:19.588" v="25"/>
          <pc:sldLayoutMkLst>
            <pc:docMk/>
            <pc:sldMasterMk cId="19352866" sldId="2147483793"/>
            <pc:sldLayoutMk cId="3625509648" sldId="2147483803"/>
          </pc:sldLayoutMkLst>
        </pc:sldLayoutChg>
        <pc:sldLayoutChg chg="add">
          <pc:chgData name="EZZINE, Hind" userId="S::ezzineh@who.int::edcab00f-6318-46e5-a4a9-188b01ee222f" providerId="AD" clId="Web-{57E50540-1A57-FCD0-A980-E365EF45E53C}" dt="2022-05-31T13:18:19.588" v="25"/>
          <pc:sldLayoutMkLst>
            <pc:docMk/>
            <pc:sldMasterMk cId="19352866" sldId="2147483793"/>
            <pc:sldLayoutMk cId="2598386979" sldId="2147483804"/>
          </pc:sldLayoutMkLst>
        </pc:sldLayoutChg>
        <pc:sldLayoutChg chg="add">
          <pc:chgData name="EZZINE, Hind" userId="S::ezzineh@who.int::edcab00f-6318-46e5-a4a9-188b01ee222f" providerId="AD" clId="Web-{57E50540-1A57-FCD0-A980-E365EF45E53C}" dt="2022-05-31T13:18:19.588" v="25"/>
          <pc:sldLayoutMkLst>
            <pc:docMk/>
            <pc:sldMasterMk cId="19352866" sldId="2147483793"/>
            <pc:sldLayoutMk cId="4018426610" sldId="2147483805"/>
          </pc:sldLayoutMkLst>
        </pc:sldLayoutChg>
      </pc:sldMasterChg>
    </pc:docChg>
  </pc:docChgLst>
  <pc:docChgLst>
    <pc:chgData name="GOMEZ, Paula" userId="c93cf399-3ed7-4230-9282-8831e3fe5ae7" providerId="ADAL" clId="{D2034D85-2E40-4105-90FB-8ED2F3D344C0}"/>
    <pc:docChg chg="custSel addSld modSld sldOrd">
      <pc:chgData name="GOMEZ, Paula" userId="c93cf399-3ed7-4230-9282-8831e3fe5ae7" providerId="ADAL" clId="{D2034D85-2E40-4105-90FB-8ED2F3D344C0}" dt="2022-08-26T08:42:01.172" v="459" actId="20577"/>
      <pc:docMkLst>
        <pc:docMk/>
      </pc:docMkLst>
      <pc:sldChg chg="modSp">
        <pc:chgData name="GOMEZ, Paula" userId="c93cf399-3ed7-4230-9282-8831e3fe5ae7" providerId="ADAL" clId="{D2034D85-2E40-4105-90FB-8ED2F3D344C0}" dt="2022-08-26T08:40:18.468" v="423" actId="1035"/>
        <pc:sldMkLst>
          <pc:docMk/>
          <pc:sldMk cId="2779048958" sldId="261"/>
        </pc:sldMkLst>
        <pc:spChg chg="mod">
          <ac:chgData name="GOMEZ, Paula" userId="c93cf399-3ed7-4230-9282-8831e3fe5ae7" providerId="ADAL" clId="{D2034D85-2E40-4105-90FB-8ED2F3D344C0}" dt="2022-08-26T08:40:18.468" v="423" actId="1035"/>
          <ac:spMkLst>
            <pc:docMk/>
            <pc:sldMk cId="2779048958" sldId="261"/>
            <ac:spMk id="3" creationId="{00000000-0000-0000-0000-000000000000}"/>
          </ac:spMkLst>
        </pc:spChg>
      </pc:sldChg>
      <pc:sldChg chg="modSp mod">
        <pc:chgData name="GOMEZ, Paula" userId="c93cf399-3ed7-4230-9282-8831e3fe5ae7" providerId="ADAL" clId="{D2034D85-2E40-4105-90FB-8ED2F3D344C0}" dt="2022-08-26T08:39:20.334" v="421" actId="1076"/>
        <pc:sldMkLst>
          <pc:docMk/>
          <pc:sldMk cId="258295143" sldId="266"/>
        </pc:sldMkLst>
        <pc:spChg chg="mod">
          <ac:chgData name="GOMEZ, Paula" userId="c93cf399-3ed7-4230-9282-8831e3fe5ae7" providerId="ADAL" clId="{D2034D85-2E40-4105-90FB-8ED2F3D344C0}" dt="2022-08-26T08:39:20.334" v="421" actId="1076"/>
          <ac:spMkLst>
            <pc:docMk/>
            <pc:sldMk cId="258295143" sldId="266"/>
            <ac:spMk id="3" creationId="{00000000-0000-0000-0000-000000000000}"/>
          </ac:spMkLst>
        </pc:spChg>
      </pc:sldChg>
      <pc:sldChg chg="modSp mod">
        <pc:chgData name="GOMEZ, Paula" userId="c93cf399-3ed7-4230-9282-8831e3fe5ae7" providerId="ADAL" clId="{D2034D85-2E40-4105-90FB-8ED2F3D344C0}" dt="2022-08-26T08:39:14.123" v="420" actId="20577"/>
        <pc:sldMkLst>
          <pc:docMk/>
          <pc:sldMk cId="2676678704" sldId="270"/>
        </pc:sldMkLst>
        <pc:spChg chg="mod">
          <ac:chgData name="GOMEZ, Paula" userId="c93cf399-3ed7-4230-9282-8831e3fe5ae7" providerId="ADAL" clId="{D2034D85-2E40-4105-90FB-8ED2F3D344C0}" dt="2022-08-26T08:39:14.123" v="420" actId="20577"/>
          <ac:spMkLst>
            <pc:docMk/>
            <pc:sldMk cId="2676678704" sldId="270"/>
            <ac:spMk id="5" creationId="{A6E3036A-D46B-4B36-94A5-3D05B996E415}"/>
          </ac:spMkLst>
        </pc:spChg>
      </pc:sldChg>
      <pc:sldChg chg="add">
        <pc:chgData name="GOMEZ, Paula" userId="c93cf399-3ed7-4230-9282-8831e3fe5ae7" providerId="ADAL" clId="{D2034D85-2E40-4105-90FB-8ED2F3D344C0}" dt="2022-08-26T08:32:53.972" v="0"/>
        <pc:sldMkLst>
          <pc:docMk/>
          <pc:sldMk cId="1343485425" sldId="273"/>
        </pc:sldMkLst>
      </pc:sldChg>
      <pc:sldChg chg="modSp add mod">
        <pc:chgData name="GOMEZ, Paula" userId="c93cf399-3ed7-4230-9282-8831e3fe5ae7" providerId="ADAL" clId="{D2034D85-2E40-4105-90FB-8ED2F3D344C0}" dt="2022-08-26T08:42:01.172" v="459" actId="20577"/>
        <pc:sldMkLst>
          <pc:docMk/>
          <pc:sldMk cId="3497089213" sldId="274"/>
        </pc:sldMkLst>
        <pc:spChg chg="mod">
          <ac:chgData name="GOMEZ, Paula" userId="c93cf399-3ed7-4230-9282-8831e3fe5ae7" providerId="ADAL" clId="{D2034D85-2E40-4105-90FB-8ED2F3D344C0}" dt="2022-08-26T08:42:01.172" v="459" actId="20577"/>
          <ac:spMkLst>
            <pc:docMk/>
            <pc:sldMk cId="3497089213" sldId="274"/>
            <ac:spMk id="359" creationId="{00000000-0000-0000-0000-000000000000}"/>
          </ac:spMkLst>
        </pc:spChg>
      </pc:sldChg>
      <pc:sldChg chg="modSp add mod">
        <pc:chgData name="GOMEZ, Paula" userId="c93cf399-3ed7-4230-9282-8831e3fe5ae7" providerId="ADAL" clId="{D2034D85-2E40-4105-90FB-8ED2F3D344C0}" dt="2022-08-26T08:41:46.584" v="449" actId="207"/>
        <pc:sldMkLst>
          <pc:docMk/>
          <pc:sldMk cId="2541954314" sldId="275"/>
        </pc:sldMkLst>
        <pc:spChg chg="mod">
          <ac:chgData name="GOMEZ, Paula" userId="c93cf399-3ed7-4230-9282-8831e3fe5ae7" providerId="ADAL" clId="{D2034D85-2E40-4105-90FB-8ED2F3D344C0}" dt="2022-08-26T08:41:35.787" v="448" actId="20577"/>
          <ac:spMkLst>
            <pc:docMk/>
            <pc:sldMk cId="2541954314" sldId="275"/>
            <ac:spMk id="359" creationId="{00000000-0000-0000-0000-000000000000}"/>
          </ac:spMkLst>
        </pc:spChg>
        <pc:spChg chg="mod">
          <ac:chgData name="GOMEZ, Paula" userId="c93cf399-3ed7-4230-9282-8831e3fe5ae7" providerId="ADAL" clId="{D2034D85-2E40-4105-90FB-8ED2F3D344C0}" dt="2022-08-26T08:41:46.584" v="449" actId="207"/>
          <ac:spMkLst>
            <pc:docMk/>
            <pc:sldMk cId="2541954314" sldId="275"/>
            <ac:spMk id="360" creationId="{00000000-0000-0000-0000-000000000000}"/>
          </ac:spMkLst>
        </pc:spChg>
      </pc:sldChg>
      <pc:sldChg chg="modSp add mod ord">
        <pc:chgData name="GOMEZ, Paula" userId="c93cf399-3ed7-4230-9282-8831e3fe5ae7" providerId="ADAL" clId="{D2034D85-2E40-4105-90FB-8ED2F3D344C0}" dt="2022-08-26T08:40:42.748" v="429" actId="1035"/>
        <pc:sldMkLst>
          <pc:docMk/>
          <pc:sldMk cId="2323366903" sldId="276"/>
        </pc:sldMkLst>
        <pc:spChg chg="mod">
          <ac:chgData name="GOMEZ, Paula" userId="c93cf399-3ed7-4230-9282-8831e3fe5ae7" providerId="ADAL" clId="{D2034D85-2E40-4105-90FB-8ED2F3D344C0}" dt="2022-08-26T08:35:50.027" v="129" actId="27636"/>
          <ac:spMkLst>
            <pc:docMk/>
            <pc:sldMk cId="2323366903" sldId="276"/>
            <ac:spMk id="359" creationId="{00000000-0000-0000-0000-000000000000}"/>
          </ac:spMkLst>
        </pc:spChg>
        <pc:spChg chg="mod">
          <ac:chgData name="GOMEZ, Paula" userId="c93cf399-3ed7-4230-9282-8831e3fe5ae7" providerId="ADAL" clId="{D2034D85-2E40-4105-90FB-8ED2F3D344C0}" dt="2022-08-26T08:40:42.748" v="429" actId="1035"/>
          <ac:spMkLst>
            <pc:docMk/>
            <pc:sldMk cId="2323366903" sldId="276"/>
            <ac:spMk id="360" creationId="{00000000-0000-0000-0000-000000000000}"/>
          </ac:spMkLst>
        </pc:spChg>
      </pc:sldChg>
      <pc:sldChg chg="modSp add mod">
        <pc:chgData name="GOMEZ, Paula" userId="c93cf399-3ed7-4230-9282-8831e3fe5ae7" providerId="ADAL" clId="{D2034D85-2E40-4105-90FB-8ED2F3D344C0}" dt="2022-08-26T08:41:14.811" v="435" actId="5793"/>
        <pc:sldMkLst>
          <pc:docMk/>
          <pc:sldMk cId="1307279893" sldId="277"/>
        </pc:sldMkLst>
        <pc:spChg chg="mod">
          <ac:chgData name="GOMEZ, Paula" userId="c93cf399-3ed7-4230-9282-8831e3fe5ae7" providerId="ADAL" clId="{D2034D85-2E40-4105-90FB-8ED2F3D344C0}" dt="2022-08-26T08:34:22.181" v="90" actId="20577"/>
          <ac:spMkLst>
            <pc:docMk/>
            <pc:sldMk cId="1307279893" sldId="277"/>
            <ac:spMk id="359" creationId="{00000000-0000-0000-0000-000000000000}"/>
          </ac:spMkLst>
        </pc:spChg>
        <pc:spChg chg="mod">
          <ac:chgData name="GOMEZ, Paula" userId="c93cf399-3ed7-4230-9282-8831e3fe5ae7" providerId="ADAL" clId="{D2034D85-2E40-4105-90FB-8ED2F3D344C0}" dt="2022-08-26T08:41:14.811" v="435" actId="5793"/>
          <ac:spMkLst>
            <pc:docMk/>
            <pc:sldMk cId="1307279893" sldId="277"/>
            <ac:spMk id="360" creationId="{00000000-0000-0000-0000-000000000000}"/>
          </ac:spMkLst>
        </pc:spChg>
      </pc:sldChg>
      <pc:sldChg chg="modSp add mod">
        <pc:chgData name="GOMEZ, Paula" userId="c93cf399-3ed7-4230-9282-8831e3fe5ae7" providerId="ADAL" clId="{D2034D85-2E40-4105-90FB-8ED2F3D344C0}" dt="2022-08-26T08:41:24.211" v="436" actId="2711"/>
        <pc:sldMkLst>
          <pc:docMk/>
          <pc:sldMk cId="403653664" sldId="278"/>
        </pc:sldMkLst>
        <pc:spChg chg="mod">
          <ac:chgData name="GOMEZ, Paula" userId="c93cf399-3ed7-4230-9282-8831e3fe5ae7" providerId="ADAL" clId="{D2034D85-2E40-4105-90FB-8ED2F3D344C0}" dt="2022-08-26T08:41:24.211" v="436" actId="2711"/>
          <ac:spMkLst>
            <pc:docMk/>
            <pc:sldMk cId="403653664" sldId="278"/>
            <ac:spMk id="360" creationId="{00000000-0000-0000-0000-000000000000}"/>
          </ac:spMkLst>
        </pc:spChg>
      </pc:sldChg>
      <pc:sldChg chg="modSp add mod">
        <pc:chgData name="GOMEZ, Paula" userId="c93cf399-3ed7-4230-9282-8831e3fe5ae7" providerId="ADAL" clId="{D2034D85-2E40-4105-90FB-8ED2F3D344C0}" dt="2022-08-26T08:41:05.928" v="432" actId="5793"/>
        <pc:sldMkLst>
          <pc:docMk/>
          <pc:sldMk cId="1419543674" sldId="279"/>
        </pc:sldMkLst>
        <pc:spChg chg="mod">
          <ac:chgData name="GOMEZ, Paula" userId="c93cf399-3ed7-4230-9282-8831e3fe5ae7" providerId="ADAL" clId="{D2034D85-2E40-4105-90FB-8ED2F3D344C0}" dt="2022-08-26T08:41:05.928" v="432" actId="5793"/>
          <ac:spMkLst>
            <pc:docMk/>
            <pc:sldMk cId="1419543674" sldId="279"/>
            <ac:spMk id="360" creationId="{00000000-0000-0000-0000-000000000000}"/>
          </ac:spMkLst>
        </pc:spChg>
      </pc:sldChg>
    </pc:docChg>
  </pc:docChgLst>
  <pc:docChgLst>
    <pc:chgData name="EZZINE, Hind" userId="S::ezzineh@who.int::edcab00f-6318-46e5-a4a9-188b01ee222f" providerId="AD" clId="Web-{DEAE1F52-4473-7228-C403-89538A9F5024}"/>
    <pc:docChg chg="addSld delSld modSld sldOrd addMainMaster modMainMaster">
      <pc:chgData name="EZZINE, Hind" userId="S::ezzineh@who.int::edcab00f-6318-46e5-a4a9-188b01ee222f" providerId="AD" clId="Web-{DEAE1F52-4473-7228-C403-89538A9F5024}" dt="2023-05-26T07:42:24.682" v="623"/>
      <pc:docMkLst>
        <pc:docMk/>
      </pc:docMkLst>
      <pc:sldChg chg="modSp del">
        <pc:chgData name="EZZINE, Hind" userId="S::ezzineh@who.int::edcab00f-6318-46e5-a4a9-188b01ee222f" providerId="AD" clId="Web-{DEAE1F52-4473-7228-C403-89538A9F5024}" dt="2023-05-26T06:51:55.549" v="105"/>
        <pc:sldMkLst>
          <pc:docMk/>
          <pc:sldMk cId="2278506044" sldId="257"/>
        </pc:sldMkLst>
        <pc:spChg chg="mod">
          <ac:chgData name="EZZINE, Hind" userId="S::ezzineh@who.int::edcab00f-6318-46e5-a4a9-188b01ee222f" providerId="AD" clId="Web-{DEAE1F52-4473-7228-C403-89538A9F5024}" dt="2023-05-26T06:51:08.953" v="91" actId="20577"/>
          <ac:spMkLst>
            <pc:docMk/>
            <pc:sldMk cId="2278506044" sldId="257"/>
            <ac:spMk id="3" creationId="{00000000-0000-0000-0000-000000000000}"/>
          </ac:spMkLst>
        </pc:spChg>
      </pc:sldChg>
      <pc:sldChg chg="addSp delSp modSp mod modClrScheme delAnim chgLayout">
        <pc:chgData name="EZZINE, Hind" userId="S::ezzineh@who.int::edcab00f-6318-46e5-a4a9-188b01ee222f" providerId="AD" clId="Web-{DEAE1F52-4473-7228-C403-89538A9F5024}" dt="2023-05-26T07:30:53.531" v="517" actId="1076"/>
        <pc:sldMkLst>
          <pc:docMk/>
          <pc:sldMk cId="3964848966" sldId="258"/>
        </pc:sldMkLst>
        <pc:spChg chg="mod ord">
          <ac:chgData name="EZZINE, Hind" userId="S::ezzineh@who.int::edcab00f-6318-46e5-a4a9-188b01ee222f" providerId="AD" clId="Web-{DEAE1F52-4473-7228-C403-89538A9F5024}" dt="2023-05-26T07:22:54.580" v="431"/>
          <ac:spMkLst>
            <pc:docMk/>
            <pc:sldMk cId="3964848966" sldId="258"/>
            <ac:spMk id="2" creationId="{00000000-0000-0000-0000-000000000000}"/>
          </ac:spMkLst>
        </pc:spChg>
        <pc:spChg chg="mod ord">
          <ac:chgData name="EZZINE, Hind" userId="S::ezzineh@who.int::edcab00f-6318-46e5-a4a9-188b01ee222f" providerId="AD" clId="Web-{DEAE1F52-4473-7228-C403-89538A9F5024}" dt="2023-05-26T07:29:35.807" v="508" actId="1076"/>
          <ac:spMkLst>
            <pc:docMk/>
            <pc:sldMk cId="3964848966" sldId="258"/>
            <ac:spMk id="3" creationId="{00000000-0000-0000-0000-000000000000}"/>
          </ac:spMkLst>
        </pc:spChg>
        <pc:spChg chg="mod">
          <ac:chgData name="EZZINE, Hind" userId="S::ezzineh@who.int::edcab00f-6318-46e5-a4a9-188b01ee222f" providerId="AD" clId="Web-{DEAE1F52-4473-7228-C403-89538A9F5024}" dt="2023-05-26T07:29:20.009" v="505" actId="20577"/>
          <ac:spMkLst>
            <pc:docMk/>
            <pc:sldMk cId="3964848966" sldId="258"/>
            <ac:spMk id="4" creationId="{00000000-0000-0000-0000-000000000000}"/>
          </ac:spMkLst>
        </pc:spChg>
        <pc:spChg chg="del mod">
          <ac:chgData name="EZZINE, Hind" userId="S::ezzineh@who.int::edcab00f-6318-46e5-a4a9-188b01ee222f" providerId="AD" clId="Web-{DEAE1F52-4473-7228-C403-89538A9F5024}" dt="2023-05-26T07:24:59.931" v="457"/>
          <ac:spMkLst>
            <pc:docMk/>
            <pc:sldMk cId="3964848966" sldId="258"/>
            <ac:spMk id="5" creationId="{00000000-0000-0000-0000-000000000000}"/>
          </ac:spMkLst>
        </pc:spChg>
        <pc:spChg chg="mod">
          <ac:chgData name="EZZINE, Hind" userId="S::ezzineh@who.int::edcab00f-6318-46e5-a4a9-188b01ee222f" providerId="AD" clId="Web-{DEAE1F52-4473-7228-C403-89538A9F5024}" dt="2023-05-26T07:30:03.684" v="511" actId="1076"/>
          <ac:spMkLst>
            <pc:docMk/>
            <pc:sldMk cId="3964848966" sldId="258"/>
            <ac:spMk id="6" creationId="{2DD8C6B5-FADD-4D00-98B0-A1E0BF9AD310}"/>
          </ac:spMkLst>
        </pc:spChg>
        <pc:spChg chg="mod">
          <ac:chgData name="EZZINE, Hind" userId="S::ezzineh@who.int::edcab00f-6318-46e5-a4a9-188b01ee222f" providerId="AD" clId="Web-{DEAE1F52-4473-7228-C403-89538A9F5024}" dt="2023-05-26T07:30:18.388" v="513" actId="1076"/>
          <ac:spMkLst>
            <pc:docMk/>
            <pc:sldMk cId="3964848966" sldId="258"/>
            <ac:spMk id="7" creationId="{144ABC89-44E0-407F-A798-40C2E0123FE7}"/>
          </ac:spMkLst>
        </pc:spChg>
        <pc:spChg chg="mod">
          <ac:chgData name="EZZINE, Hind" userId="S::ezzineh@who.int::edcab00f-6318-46e5-a4a9-188b01ee222f" providerId="AD" clId="Web-{DEAE1F52-4473-7228-C403-89538A9F5024}" dt="2023-05-26T07:30:47.296" v="516" actId="1076"/>
          <ac:spMkLst>
            <pc:docMk/>
            <pc:sldMk cId="3964848966" sldId="258"/>
            <ac:spMk id="8" creationId="{4613381E-48D3-44D4-864C-C6D636593F73}"/>
          </ac:spMkLst>
        </pc:spChg>
        <pc:spChg chg="mod">
          <ac:chgData name="EZZINE, Hind" userId="S::ezzineh@who.int::edcab00f-6318-46e5-a4a9-188b01ee222f" providerId="AD" clId="Web-{DEAE1F52-4473-7228-C403-89538A9F5024}" dt="2023-05-26T07:30:53.531" v="517" actId="1076"/>
          <ac:spMkLst>
            <pc:docMk/>
            <pc:sldMk cId="3964848966" sldId="258"/>
            <ac:spMk id="9" creationId="{3502FCF9-37FB-48CF-8387-3B6D297DEEDC}"/>
          </ac:spMkLst>
        </pc:spChg>
        <pc:spChg chg="add">
          <ac:chgData name="EZZINE, Hind" userId="S::ezzineh@who.int::edcab00f-6318-46e5-a4a9-188b01ee222f" providerId="AD" clId="Web-{DEAE1F52-4473-7228-C403-89538A9F5024}" dt="2023-05-26T07:25:01.822" v="458"/>
          <ac:spMkLst>
            <pc:docMk/>
            <pc:sldMk cId="3964848966" sldId="258"/>
            <ac:spMk id="11" creationId="{51FAF963-5B1C-C5D1-F3BF-4CD03F601099}"/>
          </ac:spMkLst>
        </pc:spChg>
        <pc:spChg chg="add">
          <ac:chgData name="EZZINE, Hind" userId="S::ezzineh@who.int::edcab00f-6318-46e5-a4a9-188b01ee222f" providerId="AD" clId="Web-{DEAE1F52-4473-7228-C403-89538A9F5024}" dt="2023-05-26T07:25:01.822" v="458"/>
          <ac:spMkLst>
            <pc:docMk/>
            <pc:sldMk cId="3964848966" sldId="258"/>
            <ac:spMk id="12" creationId="{77ED6772-9500-6CB0-B25B-1B17D942BF4D}"/>
          </ac:spMkLst>
        </pc:spChg>
        <pc:spChg chg="add mod">
          <ac:chgData name="EZZINE, Hind" userId="S::ezzineh@who.int::edcab00f-6318-46e5-a4a9-188b01ee222f" providerId="AD" clId="Web-{DEAE1F52-4473-7228-C403-89538A9F5024}" dt="2023-05-26T07:28:51.086" v="500" actId="1076"/>
          <ac:spMkLst>
            <pc:docMk/>
            <pc:sldMk cId="3964848966" sldId="258"/>
            <ac:spMk id="13" creationId="{097EF1BD-38A5-1AFE-A89D-972234A48AEB}"/>
          </ac:spMkLst>
        </pc:spChg>
        <pc:grpChg chg="add mod">
          <ac:chgData name="EZZINE, Hind" userId="S::ezzineh@who.int::edcab00f-6318-46e5-a4a9-188b01ee222f" providerId="AD" clId="Web-{DEAE1F52-4473-7228-C403-89538A9F5024}" dt="2023-05-26T07:25:06.853" v="459" actId="1076"/>
          <ac:grpSpMkLst>
            <pc:docMk/>
            <pc:sldMk cId="3964848966" sldId="258"/>
            <ac:grpSpMk id="10" creationId="{7B5BDB03-00A5-C904-34EC-DC885852807C}"/>
          </ac:grpSpMkLst>
        </pc:grpChg>
      </pc:sldChg>
      <pc:sldChg chg="modSp del">
        <pc:chgData name="EZZINE, Hind" userId="S::ezzineh@who.int::edcab00f-6318-46e5-a4a9-188b01ee222f" providerId="AD" clId="Web-{DEAE1F52-4473-7228-C403-89538A9F5024}" dt="2023-05-26T06:54:11.057" v="146"/>
        <pc:sldMkLst>
          <pc:docMk/>
          <pc:sldMk cId="2779048958" sldId="261"/>
        </pc:sldMkLst>
        <pc:spChg chg="mod">
          <ac:chgData name="EZZINE, Hind" userId="S::ezzineh@who.int::edcab00f-6318-46e5-a4a9-188b01ee222f" providerId="AD" clId="Web-{DEAE1F52-4473-7228-C403-89538A9F5024}" dt="2023-05-26T06:53:00.990" v="119" actId="20577"/>
          <ac:spMkLst>
            <pc:docMk/>
            <pc:sldMk cId="2779048958" sldId="261"/>
            <ac:spMk id="3" creationId="{00000000-0000-0000-0000-000000000000}"/>
          </ac:spMkLst>
        </pc:spChg>
      </pc:sldChg>
      <pc:sldChg chg="modSp del">
        <pc:chgData name="EZZINE, Hind" userId="S::ezzineh@who.int::edcab00f-6318-46e5-a4a9-188b01ee222f" providerId="AD" clId="Web-{DEAE1F52-4473-7228-C403-89538A9F5024}" dt="2023-05-26T07:41:08.803" v="619"/>
        <pc:sldMkLst>
          <pc:docMk/>
          <pc:sldMk cId="3588848034" sldId="262"/>
        </pc:sldMkLst>
        <pc:spChg chg="mod">
          <ac:chgData name="EZZINE, Hind" userId="S::ezzineh@who.int::edcab00f-6318-46e5-a4a9-188b01ee222f" providerId="AD" clId="Web-{DEAE1F52-4473-7228-C403-89538A9F5024}" dt="2023-05-26T07:35:04.905" v="560" actId="20577"/>
          <ac:spMkLst>
            <pc:docMk/>
            <pc:sldMk cId="3588848034" sldId="262"/>
            <ac:spMk id="3" creationId="{00000000-0000-0000-0000-000000000000}"/>
          </ac:spMkLst>
        </pc:spChg>
      </pc:sldChg>
      <pc:sldChg chg="modSp del">
        <pc:chgData name="EZZINE, Hind" userId="S::ezzineh@who.int::edcab00f-6318-46e5-a4a9-188b01ee222f" providerId="AD" clId="Web-{DEAE1F52-4473-7228-C403-89538A9F5024}" dt="2023-05-26T07:34:25.903" v="557"/>
        <pc:sldMkLst>
          <pc:docMk/>
          <pc:sldMk cId="3352330291" sldId="265"/>
        </pc:sldMkLst>
        <pc:spChg chg="mod">
          <ac:chgData name="EZZINE, Hind" userId="S::ezzineh@who.int::edcab00f-6318-46e5-a4a9-188b01ee222f" providerId="AD" clId="Web-{DEAE1F52-4473-7228-C403-89538A9F5024}" dt="2023-05-26T07:32:19.895" v="523" actId="20577"/>
          <ac:spMkLst>
            <pc:docMk/>
            <pc:sldMk cId="3352330291" sldId="265"/>
            <ac:spMk id="2" creationId="{00000000-0000-0000-0000-000000000000}"/>
          </ac:spMkLst>
        </pc:spChg>
        <pc:spChg chg="mod">
          <ac:chgData name="EZZINE, Hind" userId="S::ezzineh@who.int::edcab00f-6318-46e5-a4a9-188b01ee222f" providerId="AD" clId="Web-{DEAE1F52-4473-7228-C403-89538A9F5024}" dt="2023-05-26T07:32:52.679" v="531" actId="20577"/>
          <ac:spMkLst>
            <pc:docMk/>
            <pc:sldMk cId="3352330291" sldId="265"/>
            <ac:spMk id="3" creationId="{00000000-0000-0000-0000-000000000000}"/>
          </ac:spMkLst>
        </pc:spChg>
      </pc:sldChg>
      <pc:sldChg chg="modSp del">
        <pc:chgData name="EZZINE, Hind" userId="S::ezzineh@who.int::edcab00f-6318-46e5-a4a9-188b01ee222f" providerId="AD" clId="Web-{DEAE1F52-4473-7228-C403-89538A9F5024}" dt="2023-05-26T06:49:26.822" v="59"/>
        <pc:sldMkLst>
          <pc:docMk/>
          <pc:sldMk cId="258295143" sldId="266"/>
        </pc:sldMkLst>
        <pc:spChg chg="mod">
          <ac:chgData name="EZZINE, Hind" userId="S::ezzineh@who.int::edcab00f-6318-46e5-a4a9-188b01ee222f" providerId="AD" clId="Web-{DEAE1F52-4473-7228-C403-89538A9F5024}" dt="2023-05-26T06:48:57.039" v="52" actId="20577"/>
          <ac:spMkLst>
            <pc:docMk/>
            <pc:sldMk cId="258295143" sldId="266"/>
            <ac:spMk id="3" creationId="{00000000-0000-0000-0000-000000000000}"/>
          </ac:spMkLst>
        </pc:spChg>
      </pc:sldChg>
      <pc:sldChg chg="modSp del">
        <pc:chgData name="EZZINE, Hind" userId="S::ezzineh@who.int::edcab00f-6318-46e5-a4a9-188b01ee222f" providerId="AD" clId="Web-{DEAE1F52-4473-7228-C403-89538A9F5024}" dt="2023-05-26T07:22:27.937" v="430"/>
        <pc:sldMkLst>
          <pc:docMk/>
          <pc:sldMk cId="3673699766" sldId="267"/>
        </pc:sldMkLst>
        <pc:spChg chg="mod">
          <ac:chgData name="EZZINE, Hind" userId="S::ezzineh@who.int::edcab00f-6318-46e5-a4a9-188b01ee222f" providerId="AD" clId="Web-{DEAE1F52-4473-7228-C403-89538A9F5024}" dt="2023-05-26T07:21:27.043" v="385" actId="20577"/>
          <ac:spMkLst>
            <pc:docMk/>
            <pc:sldMk cId="3673699766" sldId="267"/>
            <ac:spMk id="3" creationId="{00000000-0000-0000-0000-000000000000}"/>
          </ac:spMkLst>
        </pc:spChg>
      </pc:sldChg>
      <pc:sldChg chg="del">
        <pc:chgData name="EZZINE, Hind" userId="S::ezzineh@who.int::edcab00f-6318-46e5-a4a9-188b01ee222f" providerId="AD" clId="Web-{DEAE1F52-4473-7228-C403-89538A9F5024}" dt="2023-05-26T07:42:19.526" v="620"/>
        <pc:sldMkLst>
          <pc:docMk/>
          <pc:sldMk cId="2793682345" sldId="268"/>
        </pc:sldMkLst>
      </pc:sldChg>
      <pc:sldChg chg="modSp del">
        <pc:chgData name="EZZINE, Hind" userId="S::ezzineh@who.int::edcab00f-6318-46e5-a4a9-188b01ee222f" providerId="AD" clId="Web-{DEAE1F52-4473-7228-C403-89538A9F5024}" dt="2023-05-26T06:48:07.974" v="30"/>
        <pc:sldMkLst>
          <pc:docMk/>
          <pc:sldMk cId="2676678704" sldId="270"/>
        </pc:sldMkLst>
        <pc:spChg chg="mod">
          <ac:chgData name="EZZINE, Hind" userId="S::ezzineh@who.int::edcab00f-6318-46e5-a4a9-188b01ee222f" providerId="AD" clId="Web-{DEAE1F52-4473-7228-C403-89538A9F5024}" dt="2023-05-26T06:46:33.078" v="4" actId="20577"/>
          <ac:spMkLst>
            <pc:docMk/>
            <pc:sldMk cId="2676678704" sldId="270"/>
            <ac:spMk id="3" creationId="{FE715C1D-0AFD-4B24-93D9-2F4112C6A19E}"/>
          </ac:spMkLst>
        </pc:spChg>
      </pc:sldChg>
      <pc:sldChg chg="del">
        <pc:chgData name="EZZINE, Hind" userId="S::ezzineh@who.int::edcab00f-6318-46e5-a4a9-188b01ee222f" providerId="AD" clId="Web-{DEAE1F52-4473-7228-C403-89538A9F5024}" dt="2023-05-26T07:42:21.651" v="621"/>
        <pc:sldMkLst>
          <pc:docMk/>
          <pc:sldMk cId="297055590" sldId="272"/>
        </pc:sldMkLst>
      </pc:sldChg>
      <pc:sldChg chg="modSp del mod modClrScheme chgLayout">
        <pc:chgData name="EZZINE, Hind" userId="S::ezzineh@who.int::edcab00f-6318-46e5-a4a9-188b01ee222f" providerId="AD" clId="Web-{DEAE1F52-4473-7228-C403-89538A9F5024}" dt="2023-05-26T07:16:38.354" v="340"/>
        <pc:sldMkLst>
          <pc:docMk/>
          <pc:sldMk cId="1343485425" sldId="273"/>
        </pc:sldMkLst>
        <pc:spChg chg="mod ord">
          <ac:chgData name="EZZINE, Hind" userId="S::ezzineh@who.int::edcab00f-6318-46e5-a4a9-188b01ee222f" providerId="AD" clId="Web-{DEAE1F52-4473-7228-C403-89538A9F5024}" dt="2023-05-26T07:14:03.782" v="316"/>
          <ac:spMkLst>
            <pc:docMk/>
            <pc:sldMk cId="1343485425" sldId="273"/>
            <ac:spMk id="359" creationId="{00000000-0000-0000-0000-000000000000}"/>
          </ac:spMkLst>
        </pc:spChg>
        <pc:spChg chg="mod ord">
          <ac:chgData name="EZZINE, Hind" userId="S::ezzineh@who.int::edcab00f-6318-46e5-a4a9-188b01ee222f" providerId="AD" clId="Web-{DEAE1F52-4473-7228-C403-89538A9F5024}" dt="2023-05-26T07:16:04.367" v="329" actId="20577"/>
          <ac:spMkLst>
            <pc:docMk/>
            <pc:sldMk cId="1343485425" sldId="273"/>
            <ac:spMk id="360" creationId="{00000000-0000-0000-0000-000000000000}"/>
          </ac:spMkLst>
        </pc:spChg>
      </pc:sldChg>
      <pc:sldChg chg="modSp del mod modClrScheme chgLayout">
        <pc:chgData name="EZZINE, Hind" userId="S::ezzineh@who.int::edcab00f-6318-46e5-a4a9-188b01ee222f" providerId="AD" clId="Web-{DEAE1F52-4473-7228-C403-89538A9F5024}" dt="2023-05-26T07:18:11.062" v="359"/>
        <pc:sldMkLst>
          <pc:docMk/>
          <pc:sldMk cId="3497089213" sldId="274"/>
        </pc:sldMkLst>
        <pc:spChg chg="mod ord">
          <ac:chgData name="EZZINE, Hind" userId="S::ezzineh@who.int::edcab00f-6318-46e5-a4a9-188b01ee222f" providerId="AD" clId="Web-{DEAE1F52-4473-7228-C403-89538A9F5024}" dt="2023-05-26T07:14:03.782" v="318"/>
          <ac:spMkLst>
            <pc:docMk/>
            <pc:sldMk cId="3497089213" sldId="274"/>
            <ac:spMk id="359" creationId="{00000000-0000-0000-0000-000000000000}"/>
          </ac:spMkLst>
        </pc:spChg>
        <pc:spChg chg="mod ord">
          <ac:chgData name="EZZINE, Hind" userId="S::ezzineh@who.int::edcab00f-6318-46e5-a4a9-188b01ee222f" providerId="AD" clId="Web-{DEAE1F52-4473-7228-C403-89538A9F5024}" dt="2023-05-26T07:17:50.420" v="354" actId="20577"/>
          <ac:spMkLst>
            <pc:docMk/>
            <pc:sldMk cId="3497089213" sldId="274"/>
            <ac:spMk id="360" creationId="{00000000-0000-0000-0000-000000000000}"/>
          </ac:spMkLst>
        </pc:spChg>
      </pc:sldChg>
      <pc:sldChg chg="modSp del mod modClrScheme chgLayout">
        <pc:chgData name="EZZINE, Hind" userId="S::ezzineh@who.int::edcab00f-6318-46e5-a4a9-188b01ee222f" providerId="AD" clId="Web-{DEAE1F52-4473-7228-C403-89538A9F5024}" dt="2023-05-26T07:18:27.735" v="363"/>
        <pc:sldMkLst>
          <pc:docMk/>
          <pc:sldMk cId="2541954314" sldId="275"/>
        </pc:sldMkLst>
        <pc:spChg chg="mod ord">
          <ac:chgData name="EZZINE, Hind" userId="S::ezzineh@who.int::edcab00f-6318-46e5-a4a9-188b01ee222f" providerId="AD" clId="Web-{DEAE1F52-4473-7228-C403-89538A9F5024}" dt="2023-05-26T07:14:03.782" v="317"/>
          <ac:spMkLst>
            <pc:docMk/>
            <pc:sldMk cId="2541954314" sldId="275"/>
            <ac:spMk id="359" creationId="{00000000-0000-0000-0000-000000000000}"/>
          </ac:spMkLst>
        </pc:spChg>
        <pc:spChg chg="mod ord">
          <ac:chgData name="EZZINE, Hind" userId="S::ezzineh@who.int::edcab00f-6318-46e5-a4a9-188b01ee222f" providerId="AD" clId="Web-{DEAE1F52-4473-7228-C403-89538A9F5024}" dt="2023-05-26T07:18:16.141" v="360" actId="20577"/>
          <ac:spMkLst>
            <pc:docMk/>
            <pc:sldMk cId="2541954314" sldId="275"/>
            <ac:spMk id="360" creationId="{00000000-0000-0000-0000-000000000000}"/>
          </ac:spMkLst>
        </pc:spChg>
      </pc:sldChg>
      <pc:sldChg chg="modSp add del ord">
        <pc:chgData name="EZZINE, Hind" userId="S::ezzineh@who.int::edcab00f-6318-46e5-a4a9-188b01ee222f" providerId="AD" clId="Web-{DEAE1F52-4473-7228-C403-89538A9F5024}" dt="2023-05-26T06:57:44.990" v="182"/>
        <pc:sldMkLst>
          <pc:docMk/>
          <pc:sldMk cId="2323366903" sldId="276"/>
        </pc:sldMkLst>
        <pc:spChg chg="mod">
          <ac:chgData name="EZZINE, Hind" userId="S::ezzineh@who.int::edcab00f-6318-46e5-a4a9-188b01ee222f" providerId="AD" clId="Web-{DEAE1F52-4473-7228-C403-89538A9F5024}" dt="2023-05-26T06:56:02.985" v="162" actId="20577"/>
          <ac:spMkLst>
            <pc:docMk/>
            <pc:sldMk cId="2323366903" sldId="276"/>
            <ac:spMk id="359" creationId="{00000000-0000-0000-0000-000000000000}"/>
          </ac:spMkLst>
        </pc:spChg>
        <pc:spChg chg="mod">
          <ac:chgData name="EZZINE, Hind" userId="S::ezzineh@who.int::edcab00f-6318-46e5-a4a9-188b01ee222f" providerId="AD" clId="Web-{DEAE1F52-4473-7228-C403-89538A9F5024}" dt="2023-05-26T06:55:41.077" v="156" actId="20577"/>
          <ac:spMkLst>
            <pc:docMk/>
            <pc:sldMk cId="2323366903" sldId="276"/>
            <ac:spMk id="360" creationId="{00000000-0000-0000-0000-000000000000}"/>
          </ac:spMkLst>
        </pc:spChg>
      </pc:sldChg>
      <pc:sldChg chg="modSp del">
        <pc:chgData name="EZZINE, Hind" userId="S::ezzineh@who.int::edcab00f-6318-46e5-a4a9-188b01ee222f" providerId="AD" clId="Web-{DEAE1F52-4473-7228-C403-89538A9F5024}" dt="2023-05-26T07:07:08.662" v="273"/>
        <pc:sldMkLst>
          <pc:docMk/>
          <pc:sldMk cId="1307279893" sldId="277"/>
        </pc:sldMkLst>
        <pc:spChg chg="mod">
          <ac:chgData name="EZZINE, Hind" userId="S::ezzineh@who.int::edcab00f-6318-46e5-a4a9-188b01ee222f" providerId="AD" clId="Web-{DEAE1F52-4473-7228-C403-89538A9F5024}" dt="2023-05-26T07:05:09.233" v="251" actId="20577"/>
          <ac:spMkLst>
            <pc:docMk/>
            <pc:sldMk cId="1307279893" sldId="277"/>
            <ac:spMk id="360" creationId="{00000000-0000-0000-0000-000000000000}"/>
          </ac:spMkLst>
        </pc:spChg>
      </pc:sldChg>
      <pc:sldChg chg="delSp modSp del">
        <pc:chgData name="EZZINE, Hind" userId="S::ezzineh@who.int::edcab00f-6318-46e5-a4a9-188b01ee222f" providerId="AD" clId="Web-{DEAE1F52-4473-7228-C403-89538A9F5024}" dt="2023-05-26T07:09:58.016" v="299"/>
        <pc:sldMkLst>
          <pc:docMk/>
          <pc:sldMk cId="403653664" sldId="278"/>
        </pc:sldMkLst>
        <pc:spChg chg="mod">
          <ac:chgData name="EZZINE, Hind" userId="S::ezzineh@who.int::edcab00f-6318-46e5-a4a9-188b01ee222f" providerId="AD" clId="Web-{DEAE1F52-4473-7228-C403-89538A9F5024}" dt="2023-05-26T07:08:20.979" v="281" actId="20577"/>
          <ac:spMkLst>
            <pc:docMk/>
            <pc:sldMk cId="403653664" sldId="278"/>
            <ac:spMk id="359" creationId="{00000000-0000-0000-0000-000000000000}"/>
          </ac:spMkLst>
        </pc:spChg>
        <pc:spChg chg="del">
          <ac:chgData name="EZZINE, Hind" userId="S::ezzineh@who.int::edcab00f-6318-46e5-a4a9-188b01ee222f" providerId="AD" clId="Web-{DEAE1F52-4473-7228-C403-89538A9F5024}" dt="2023-05-26T07:09:40.375" v="294"/>
          <ac:spMkLst>
            <pc:docMk/>
            <pc:sldMk cId="403653664" sldId="278"/>
            <ac:spMk id="360" creationId="{00000000-0000-0000-0000-000000000000}"/>
          </ac:spMkLst>
        </pc:spChg>
      </pc:sldChg>
      <pc:sldChg chg="modSp del">
        <pc:chgData name="EZZINE, Hind" userId="S::ezzineh@who.int::edcab00f-6318-46e5-a4a9-188b01ee222f" providerId="AD" clId="Web-{DEAE1F52-4473-7228-C403-89538A9F5024}" dt="2023-05-26T07:02:33.130" v="213"/>
        <pc:sldMkLst>
          <pc:docMk/>
          <pc:sldMk cId="1419543674" sldId="279"/>
        </pc:sldMkLst>
        <pc:spChg chg="mod">
          <ac:chgData name="EZZINE, Hind" userId="S::ezzineh@who.int::edcab00f-6318-46e5-a4a9-188b01ee222f" providerId="AD" clId="Web-{DEAE1F52-4473-7228-C403-89538A9F5024}" dt="2023-05-26T06:58:04.335" v="184" actId="20577"/>
          <ac:spMkLst>
            <pc:docMk/>
            <pc:sldMk cId="1419543674" sldId="279"/>
            <ac:spMk id="359" creationId="{00000000-0000-0000-0000-000000000000}"/>
          </ac:spMkLst>
        </pc:spChg>
        <pc:spChg chg="mod">
          <ac:chgData name="EZZINE, Hind" userId="S::ezzineh@who.int::edcab00f-6318-46e5-a4a9-188b01ee222f" providerId="AD" clId="Web-{DEAE1F52-4473-7228-C403-89538A9F5024}" dt="2023-05-26T07:01:58.503" v="204" actId="20577"/>
          <ac:spMkLst>
            <pc:docMk/>
            <pc:sldMk cId="1419543674" sldId="279"/>
            <ac:spMk id="360" creationId="{00000000-0000-0000-0000-000000000000}"/>
          </ac:spMkLst>
        </pc:spChg>
      </pc:sldChg>
      <pc:sldChg chg="modSp add">
        <pc:chgData name="EZZINE, Hind" userId="S::ezzineh@who.int::edcab00f-6318-46e5-a4a9-188b01ee222f" providerId="AD" clId="Web-{DEAE1F52-4473-7228-C403-89538A9F5024}" dt="2023-05-26T06:49:23.290" v="58" actId="1076"/>
        <pc:sldMkLst>
          <pc:docMk/>
          <pc:sldMk cId="4080240177" sldId="280"/>
        </pc:sldMkLst>
        <pc:spChg chg="mod">
          <ac:chgData name="EZZINE, Hind" userId="S::ezzineh@who.int::edcab00f-6318-46e5-a4a9-188b01ee222f" providerId="AD" clId="Web-{DEAE1F52-4473-7228-C403-89538A9F5024}" dt="2023-05-26T06:48:37.491" v="50" actId="1076"/>
          <ac:spMkLst>
            <pc:docMk/>
            <pc:sldMk cId="4080240177" sldId="280"/>
            <ac:spMk id="306" creationId="{00000000-0000-0000-0000-000000000000}"/>
          </ac:spMkLst>
        </pc:spChg>
        <pc:spChg chg="mod">
          <ac:chgData name="EZZINE, Hind" userId="S::ezzineh@who.int::edcab00f-6318-46e5-a4a9-188b01ee222f" providerId="AD" clId="Web-{DEAE1F52-4473-7228-C403-89538A9F5024}" dt="2023-05-26T06:49:23.290" v="58" actId="1076"/>
          <ac:spMkLst>
            <pc:docMk/>
            <pc:sldMk cId="4080240177" sldId="280"/>
            <ac:spMk id="307" creationId="{00000000-0000-0000-0000-000000000000}"/>
          </ac:spMkLst>
        </pc:spChg>
      </pc:sldChg>
      <pc:sldChg chg="modSp add">
        <pc:chgData name="EZZINE, Hind" userId="S::ezzineh@who.int::edcab00f-6318-46e5-a4a9-188b01ee222f" providerId="AD" clId="Web-{DEAE1F52-4473-7228-C403-89538A9F5024}" dt="2023-05-26T06:48:01.036" v="29" actId="20577"/>
        <pc:sldMkLst>
          <pc:docMk/>
          <pc:sldMk cId="230398952" sldId="281"/>
        </pc:sldMkLst>
        <pc:spChg chg="mod">
          <ac:chgData name="EZZINE, Hind" userId="S::ezzineh@who.int::edcab00f-6318-46e5-a4a9-188b01ee222f" providerId="AD" clId="Web-{DEAE1F52-4473-7228-C403-89538A9F5024}" dt="2023-05-26T06:47:46.738" v="24" actId="20577"/>
          <ac:spMkLst>
            <pc:docMk/>
            <pc:sldMk cId="230398952" sldId="281"/>
            <ac:spMk id="2" creationId="{555BE6F6-8B17-DF27-35AA-E1AD9082B54F}"/>
          </ac:spMkLst>
        </pc:spChg>
        <pc:spChg chg="mod">
          <ac:chgData name="EZZINE, Hind" userId="S::ezzineh@who.int::edcab00f-6318-46e5-a4a9-188b01ee222f" providerId="AD" clId="Web-{DEAE1F52-4473-7228-C403-89538A9F5024}" dt="2023-05-26T06:47:37.988" v="19" actId="1076"/>
          <ac:spMkLst>
            <pc:docMk/>
            <pc:sldMk cId="230398952" sldId="281"/>
            <ac:spMk id="301" creationId="{00000000-0000-0000-0000-000000000000}"/>
          </ac:spMkLst>
        </pc:spChg>
        <pc:spChg chg="mod">
          <ac:chgData name="EZZINE, Hind" userId="S::ezzineh@who.int::edcab00f-6318-46e5-a4a9-188b01ee222f" providerId="AD" clId="Web-{DEAE1F52-4473-7228-C403-89538A9F5024}" dt="2023-05-26T06:48:01.036" v="29" actId="20577"/>
          <ac:spMkLst>
            <pc:docMk/>
            <pc:sldMk cId="230398952" sldId="281"/>
            <ac:spMk id="302" creationId="{00000000-0000-0000-0000-000000000000}"/>
          </ac:spMkLst>
        </pc:spChg>
      </pc:sldChg>
      <pc:sldChg chg="modSp add">
        <pc:chgData name="EZZINE, Hind" userId="S::ezzineh@who.int::edcab00f-6318-46e5-a4a9-188b01ee222f" providerId="AD" clId="Web-{DEAE1F52-4473-7228-C403-89538A9F5024}" dt="2023-05-26T06:54:17.588" v="148" actId="20577"/>
        <pc:sldMkLst>
          <pc:docMk/>
          <pc:sldMk cId="3626628843" sldId="282"/>
        </pc:sldMkLst>
        <pc:spChg chg="mod">
          <ac:chgData name="EZZINE, Hind" userId="S::ezzineh@who.int::edcab00f-6318-46e5-a4a9-188b01ee222f" providerId="AD" clId="Web-{DEAE1F52-4473-7228-C403-89538A9F5024}" dt="2023-05-26T06:54:17.588" v="148" actId="20577"/>
          <ac:spMkLst>
            <pc:docMk/>
            <pc:sldMk cId="3626628843" sldId="282"/>
            <ac:spMk id="317" creationId="{00000000-0000-0000-0000-000000000000}"/>
          </ac:spMkLst>
        </pc:spChg>
        <pc:spChg chg="mod">
          <ac:chgData name="EZZINE, Hind" userId="S::ezzineh@who.int::edcab00f-6318-46e5-a4a9-188b01ee222f" providerId="AD" clId="Web-{DEAE1F52-4473-7228-C403-89538A9F5024}" dt="2023-05-26T06:53:55.696" v="140" actId="1076"/>
          <ac:spMkLst>
            <pc:docMk/>
            <pc:sldMk cId="3626628843" sldId="282"/>
            <ac:spMk id="318" creationId="{00000000-0000-0000-0000-000000000000}"/>
          </ac:spMkLst>
        </pc:spChg>
      </pc:sldChg>
      <pc:sldChg chg="modSp add">
        <pc:chgData name="EZZINE, Hind" userId="S::ezzineh@who.int::edcab00f-6318-46e5-a4a9-188b01ee222f" providerId="AD" clId="Web-{DEAE1F52-4473-7228-C403-89538A9F5024}" dt="2023-05-26T06:51:51.189" v="104" actId="1076"/>
        <pc:sldMkLst>
          <pc:docMk/>
          <pc:sldMk cId="3943685858" sldId="283"/>
        </pc:sldMkLst>
        <pc:spChg chg="mod">
          <ac:chgData name="EZZINE, Hind" userId="S::ezzineh@who.int::edcab00f-6318-46e5-a4a9-188b01ee222f" providerId="AD" clId="Web-{DEAE1F52-4473-7228-C403-89538A9F5024}" dt="2023-05-26T06:50:40.935" v="88" actId="1076"/>
          <ac:spMkLst>
            <pc:docMk/>
            <pc:sldMk cId="3943685858" sldId="283"/>
            <ac:spMk id="311" creationId="{00000000-0000-0000-0000-000000000000}"/>
          </ac:spMkLst>
        </pc:spChg>
        <pc:spChg chg="mod">
          <ac:chgData name="EZZINE, Hind" userId="S::ezzineh@who.int::edcab00f-6318-46e5-a4a9-188b01ee222f" providerId="AD" clId="Web-{DEAE1F52-4473-7228-C403-89538A9F5024}" dt="2023-05-26T06:51:51.189" v="104" actId="1076"/>
          <ac:spMkLst>
            <pc:docMk/>
            <pc:sldMk cId="3943685858" sldId="283"/>
            <ac:spMk id="312" creationId="{00000000-0000-0000-0000-000000000000}"/>
          </ac:spMkLst>
        </pc:spChg>
      </pc:sldChg>
      <pc:sldChg chg="addSp delSp modSp add">
        <pc:chgData name="EZZINE, Hind" userId="S::ezzineh@who.int::edcab00f-6318-46e5-a4a9-188b01ee222f" providerId="AD" clId="Web-{DEAE1F52-4473-7228-C403-89538A9F5024}" dt="2023-05-26T07:02:30.895" v="212" actId="1076"/>
        <pc:sldMkLst>
          <pc:docMk/>
          <pc:sldMk cId="3712648683" sldId="284"/>
        </pc:sldMkLst>
        <pc:spChg chg="add del mod">
          <ac:chgData name="EZZINE, Hind" userId="S::ezzineh@who.int::edcab00f-6318-46e5-a4a9-188b01ee222f" providerId="AD" clId="Web-{DEAE1F52-4473-7228-C403-89538A9F5024}" dt="2023-05-26T06:58:22.946" v="190"/>
          <ac:spMkLst>
            <pc:docMk/>
            <pc:sldMk cId="3712648683" sldId="284"/>
            <ac:spMk id="2" creationId="{FE6415EB-EBCB-4B00-33A7-C06FF7045E60}"/>
          </ac:spMkLst>
        </pc:spChg>
        <pc:spChg chg="mod">
          <ac:chgData name="EZZINE, Hind" userId="S::ezzineh@who.int::edcab00f-6318-46e5-a4a9-188b01ee222f" providerId="AD" clId="Web-{DEAE1F52-4473-7228-C403-89538A9F5024}" dt="2023-05-26T07:02:30.895" v="212" actId="1076"/>
          <ac:spMkLst>
            <pc:docMk/>
            <pc:sldMk cId="3712648683" sldId="284"/>
            <ac:spMk id="326" creationId="{00000000-0000-0000-0000-000000000000}"/>
          </ac:spMkLst>
        </pc:spChg>
        <pc:spChg chg="mod">
          <ac:chgData name="EZZINE, Hind" userId="S::ezzineh@who.int::edcab00f-6318-46e5-a4a9-188b01ee222f" providerId="AD" clId="Web-{DEAE1F52-4473-7228-C403-89538A9F5024}" dt="2023-05-26T06:59:02.120" v="196" actId="20577"/>
          <ac:spMkLst>
            <pc:docMk/>
            <pc:sldMk cId="3712648683" sldId="284"/>
            <ac:spMk id="327" creationId="{00000000-0000-0000-0000-000000000000}"/>
          </ac:spMkLst>
        </pc:spChg>
      </pc:sldChg>
      <pc:sldChg chg="modSp add">
        <pc:chgData name="EZZINE, Hind" userId="S::ezzineh@who.int::edcab00f-6318-46e5-a4a9-188b01ee222f" providerId="AD" clId="Web-{DEAE1F52-4473-7228-C403-89538A9F5024}" dt="2023-05-26T06:57:28.286" v="181" actId="20577"/>
        <pc:sldMkLst>
          <pc:docMk/>
          <pc:sldMk cId="2835164428" sldId="285"/>
        </pc:sldMkLst>
        <pc:spChg chg="mod">
          <ac:chgData name="EZZINE, Hind" userId="S::ezzineh@who.int::edcab00f-6318-46e5-a4a9-188b01ee222f" providerId="AD" clId="Web-{DEAE1F52-4473-7228-C403-89538A9F5024}" dt="2023-05-26T06:57:28.286" v="181" actId="20577"/>
          <ac:spMkLst>
            <pc:docMk/>
            <pc:sldMk cId="2835164428" sldId="285"/>
            <ac:spMk id="322" creationId="{00000000-0000-0000-0000-000000000000}"/>
          </ac:spMkLst>
        </pc:spChg>
        <pc:spChg chg="mod">
          <ac:chgData name="EZZINE, Hind" userId="S::ezzineh@who.int::edcab00f-6318-46e5-a4a9-188b01ee222f" providerId="AD" clId="Web-{DEAE1F52-4473-7228-C403-89538A9F5024}" dt="2023-05-26T06:56:23.814" v="168" actId="20577"/>
          <ac:spMkLst>
            <pc:docMk/>
            <pc:sldMk cId="2835164428" sldId="285"/>
            <ac:spMk id="323" creationId="{00000000-0000-0000-0000-000000000000}"/>
          </ac:spMkLst>
        </pc:spChg>
      </pc:sldChg>
      <pc:sldChg chg="addSp delSp modSp add">
        <pc:chgData name="EZZINE, Hind" userId="S::ezzineh@who.int::edcab00f-6318-46e5-a4a9-188b01ee222f" providerId="AD" clId="Web-{DEAE1F52-4473-7228-C403-89538A9F5024}" dt="2023-05-26T07:11:13.380" v="312" actId="1076"/>
        <pc:sldMkLst>
          <pc:docMk/>
          <pc:sldMk cId="1157650688" sldId="286"/>
        </pc:sldMkLst>
        <pc:spChg chg="add del mod">
          <ac:chgData name="EZZINE, Hind" userId="S::ezzineh@who.int::edcab00f-6318-46e5-a4a9-188b01ee222f" providerId="AD" clId="Web-{DEAE1F52-4473-7228-C403-89538A9F5024}" dt="2023-05-26T07:09:50.219" v="297"/>
          <ac:spMkLst>
            <pc:docMk/>
            <pc:sldMk cId="1157650688" sldId="286"/>
            <ac:spMk id="3" creationId="{609C1544-F51A-BF6A-6F2A-9C5A3EA5AC90}"/>
          </ac:spMkLst>
        </pc:spChg>
        <pc:spChg chg="add mod">
          <ac:chgData name="EZZINE, Hind" userId="S::ezzineh@who.int::edcab00f-6318-46e5-a4a9-188b01ee222f" providerId="AD" clId="Web-{DEAE1F52-4473-7228-C403-89538A9F5024}" dt="2023-05-26T07:11:13.380" v="312" actId="1076"/>
          <ac:spMkLst>
            <pc:docMk/>
            <pc:sldMk cId="1157650688" sldId="286"/>
            <ac:spMk id="4" creationId="{C58BE85A-D56E-BAC6-B444-BC00E4E0F2A4}"/>
          </ac:spMkLst>
        </pc:spChg>
        <pc:spChg chg="del mod">
          <ac:chgData name="EZZINE, Hind" userId="S::ezzineh@who.int::edcab00f-6318-46e5-a4a9-188b01ee222f" providerId="AD" clId="Web-{DEAE1F52-4473-7228-C403-89538A9F5024}" dt="2023-05-26T07:09:35.687" v="293"/>
          <ac:spMkLst>
            <pc:docMk/>
            <pc:sldMk cId="1157650688" sldId="286"/>
            <ac:spMk id="334" creationId="{00000000-0000-0000-0000-000000000000}"/>
          </ac:spMkLst>
        </pc:spChg>
        <pc:spChg chg="mod">
          <ac:chgData name="EZZINE, Hind" userId="S::ezzineh@who.int::edcab00f-6318-46e5-a4a9-188b01ee222f" providerId="AD" clId="Web-{DEAE1F52-4473-7228-C403-89538A9F5024}" dt="2023-05-26T07:09:25.202" v="291"/>
          <ac:spMkLst>
            <pc:docMk/>
            <pc:sldMk cId="1157650688" sldId="286"/>
            <ac:spMk id="335" creationId="{00000000-0000-0000-0000-000000000000}"/>
          </ac:spMkLst>
        </pc:spChg>
      </pc:sldChg>
      <pc:sldChg chg="modSp add">
        <pc:chgData name="EZZINE, Hind" userId="S::ezzineh@who.int::edcab00f-6318-46e5-a4a9-188b01ee222f" providerId="AD" clId="Web-{DEAE1F52-4473-7228-C403-89538A9F5024}" dt="2023-05-26T07:08:00.134" v="278" actId="1076"/>
        <pc:sldMkLst>
          <pc:docMk/>
          <pc:sldMk cId="2815295716" sldId="287"/>
        </pc:sldMkLst>
        <pc:spChg chg="mod">
          <ac:chgData name="EZZINE, Hind" userId="S::ezzineh@who.int::edcab00f-6318-46e5-a4a9-188b01ee222f" providerId="AD" clId="Web-{DEAE1F52-4473-7228-C403-89538A9F5024}" dt="2023-05-26T07:08:00.134" v="278" actId="1076"/>
          <ac:spMkLst>
            <pc:docMk/>
            <pc:sldMk cId="2815295716" sldId="287"/>
            <ac:spMk id="330" creationId="{00000000-0000-0000-0000-000000000000}"/>
          </ac:spMkLst>
        </pc:spChg>
        <pc:spChg chg="mod">
          <ac:chgData name="EZZINE, Hind" userId="S::ezzineh@who.int::edcab00f-6318-46e5-a4a9-188b01ee222f" providerId="AD" clId="Web-{DEAE1F52-4473-7228-C403-89538A9F5024}" dt="2023-05-26T07:04:44.497" v="245" actId="1076"/>
          <ac:spMkLst>
            <pc:docMk/>
            <pc:sldMk cId="2815295716" sldId="287"/>
            <ac:spMk id="331" creationId="{00000000-0000-0000-0000-000000000000}"/>
          </ac:spMkLst>
        </pc:spChg>
      </pc:sldChg>
      <pc:sldChg chg="modSp add">
        <pc:chgData name="EZZINE, Hind" userId="S::ezzineh@who.int::edcab00f-6318-46e5-a4a9-188b01ee222f" providerId="AD" clId="Web-{DEAE1F52-4473-7228-C403-89538A9F5024}" dt="2023-05-26T07:20:35.149" v="379" actId="1076"/>
        <pc:sldMkLst>
          <pc:docMk/>
          <pc:sldMk cId="1679411853" sldId="288"/>
        </pc:sldMkLst>
        <pc:spChg chg="mod">
          <ac:chgData name="EZZINE, Hind" userId="S::ezzineh@who.int::edcab00f-6318-46e5-a4a9-188b01ee222f" providerId="AD" clId="Web-{DEAE1F52-4473-7228-C403-89538A9F5024}" dt="2023-05-26T07:20:35.149" v="379" actId="1076"/>
          <ac:spMkLst>
            <pc:docMk/>
            <pc:sldMk cId="1679411853" sldId="288"/>
            <ac:spMk id="346" creationId="{00000000-0000-0000-0000-000000000000}"/>
          </ac:spMkLst>
        </pc:spChg>
        <pc:spChg chg="mod">
          <ac:chgData name="EZZINE, Hind" userId="S::ezzineh@who.int::edcab00f-6318-46e5-a4a9-188b01ee222f" providerId="AD" clId="Web-{DEAE1F52-4473-7228-C403-89538A9F5024}" dt="2023-05-26T07:17:29.450" v="351" actId="20577"/>
          <ac:spMkLst>
            <pc:docMk/>
            <pc:sldMk cId="1679411853" sldId="288"/>
            <ac:spMk id="347" creationId="{00000000-0000-0000-0000-000000000000}"/>
          </ac:spMkLst>
        </pc:spChg>
      </pc:sldChg>
      <pc:sldChg chg="modSp add">
        <pc:chgData name="EZZINE, Hind" userId="S::ezzineh@who.int::edcab00f-6318-46e5-a4a9-188b01ee222f" providerId="AD" clId="Web-{DEAE1F52-4473-7228-C403-89538A9F5024}" dt="2023-05-26T07:19:46.084" v="372" actId="1076"/>
        <pc:sldMkLst>
          <pc:docMk/>
          <pc:sldMk cId="800012250" sldId="289"/>
        </pc:sldMkLst>
        <pc:spChg chg="mod">
          <ac:chgData name="EZZINE, Hind" userId="S::ezzineh@who.int::edcab00f-6318-46e5-a4a9-188b01ee222f" providerId="AD" clId="Web-{DEAE1F52-4473-7228-C403-89538A9F5024}" dt="2023-05-26T07:19:46.084" v="372" actId="1076"/>
          <ac:spMkLst>
            <pc:docMk/>
            <pc:sldMk cId="800012250" sldId="289"/>
            <ac:spMk id="342" creationId="{00000000-0000-0000-0000-000000000000}"/>
          </ac:spMkLst>
        </pc:spChg>
        <pc:spChg chg="mod">
          <ac:chgData name="EZZINE, Hind" userId="S::ezzineh@who.int::edcab00f-6318-46e5-a4a9-188b01ee222f" providerId="AD" clId="Web-{DEAE1F52-4473-7228-C403-89538A9F5024}" dt="2023-05-26T07:16:54.651" v="343" actId="20577"/>
          <ac:spMkLst>
            <pc:docMk/>
            <pc:sldMk cId="800012250" sldId="289"/>
            <ac:spMk id="343" creationId="{00000000-0000-0000-0000-000000000000}"/>
          </ac:spMkLst>
        </pc:spChg>
      </pc:sldChg>
      <pc:sldChg chg="modSp add">
        <pc:chgData name="EZZINE, Hind" userId="S::ezzineh@who.int::edcab00f-6318-46e5-a4a9-188b01ee222f" providerId="AD" clId="Web-{DEAE1F52-4473-7228-C403-89538A9F5024}" dt="2023-05-26T07:16:35.119" v="339" actId="14100"/>
        <pc:sldMkLst>
          <pc:docMk/>
          <pc:sldMk cId="3614217629" sldId="290"/>
        </pc:sldMkLst>
        <pc:spChg chg="mod">
          <ac:chgData name="EZZINE, Hind" userId="S::ezzineh@who.int::edcab00f-6318-46e5-a4a9-188b01ee222f" providerId="AD" clId="Web-{DEAE1F52-4473-7228-C403-89538A9F5024}" dt="2023-05-26T07:16:35.119" v="339" actId="14100"/>
          <ac:spMkLst>
            <pc:docMk/>
            <pc:sldMk cId="3614217629" sldId="290"/>
            <ac:spMk id="338" creationId="{00000000-0000-0000-0000-000000000000}"/>
          </ac:spMkLst>
        </pc:spChg>
        <pc:spChg chg="mod">
          <ac:chgData name="EZZINE, Hind" userId="S::ezzineh@who.int::edcab00f-6318-46e5-a4a9-188b01ee222f" providerId="AD" clId="Web-{DEAE1F52-4473-7228-C403-89538A9F5024}" dt="2023-05-26T07:15:53.523" v="328"/>
          <ac:spMkLst>
            <pc:docMk/>
            <pc:sldMk cId="3614217629" sldId="290"/>
            <ac:spMk id="339" creationId="{00000000-0000-0000-0000-000000000000}"/>
          </ac:spMkLst>
        </pc:spChg>
      </pc:sldChg>
      <pc:sldChg chg="modSp add ord">
        <pc:chgData name="EZZINE, Hind" userId="S::ezzineh@who.int::edcab00f-6318-46e5-a4a9-188b01ee222f" providerId="AD" clId="Web-{DEAE1F52-4473-7228-C403-89538A9F5024}" dt="2023-05-26T07:26:55.438" v="468"/>
        <pc:sldMkLst>
          <pc:docMk/>
          <pc:sldMk cId="2270304052" sldId="291"/>
        </pc:sldMkLst>
        <pc:spChg chg="mod">
          <ac:chgData name="EZZINE, Hind" userId="S::ezzineh@who.int::edcab00f-6318-46e5-a4a9-188b01ee222f" providerId="AD" clId="Web-{DEAE1F52-4473-7228-C403-89538A9F5024}" dt="2023-05-26T07:22:24.672" v="429" actId="20577"/>
          <ac:spMkLst>
            <pc:docMk/>
            <pc:sldMk cId="2270304052" sldId="291"/>
            <ac:spMk id="364" creationId="{00000000-0000-0000-0000-000000000000}"/>
          </ac:spMkLst>
        </pc:spChg>
        <pc:spChg chg="mod">
          <ac:chgData name="EZZINE, Hind" userId="S::ezzineh@who.int::edcab00f-6318-46e5-a4a9-188b01ee222f" providerId="AD" clId="Web-{DEAE1F52-4473-7228-C403-89538A9F5024}" dt="2023-05-26T07:22:20.093" v="428" actId="20577"/>
          <ac:spMkLst>
            <pc:docMk/>
            <pc:sldMk cId="2270304052" sldId="291"/>
            <ac:spMk id="365" creationId="{00000000-0000-0000-0000-000000000000}"/>
          </ac:spMkLst>
        </pc:spChg>
      </pc:sldChg>
      <pc:sldChg chg="delSp modSp add del ord delAnim">
        <pc:chgData name="EZZINE, Hind" userId="S::ezzineh@who.int::edcab00f-6318-46e5-a4a9-188b01ee222f" providerId="AD" clId="Web-{DEAE1F52-4473-7228-C403-89538A9F5024}" dt="2023-05-26T07:25:55.060" v="466"/>
        <pc:sldMkLst>
          <pc:docMk/>
          <pc:sldMk cId="848828879" sldId="292"/>
        </pc:sldMkLst>
        <pc:spChg chg="mod">
          <ac:chgData name="EZZINE, Hind" userId="S::ezzineh@who.int::edcab00f-6318-46e5-a4a9-188b01ee222f" providerId="AD" clId="Web-{DEAE1F52-4473-7228-C403-89538A9F5024}" dt="2023-05-26T07:24:48.024" v="455" actId="20577"/>
          <ac:spMkLst>
            <pc:docMk/>
            <pc:sldMk cId="848828879" sldId="292"/>
            <ac:spMk id="356" creationId="{00000000-0000-0000-0000-000000000000}"/>
          </ac:spMkLst>
        </pc:spChg>
        <pc:grpChg chg="del">
          <ac:chgData name="EZZINE, Hind" userId="S::ezzineh@who.int::edcab00f-6318-46e5-a4a9-188b01ee222f" providerId="AD" clId="Web-{DEAE1F52-4473-7228-C403-89538A9F5024}" dt="2023-05-26T07:24:56.040" v="456"/>
          <ac:grpSpMkLst>
            <pc:docMk/>
            <pc:sldMk cId="848828879" sldId="292"/>
            <ac:grpSpMk id="357" creationId="{00000000-0000-0000-0000-000000000000}"/>
          </ac:grpSpMkLst>
        </pc:grpChg>
      </pc:sldChg>
      <pc:sldChg chg="addSp delSp modSp add">
        <pc:chgData name="EZZINE, Hind" userId="S::ezzineh@who.int::edcab00f-6318-46e5-a4a9-188b01ee222f" providerId="AD" clId="Web-{DEAE1F52-4473-7228-C403-89538A9F5024}" dt="2023-05-26T07:41:03.037" v="618"/>
        <pc:sldMkLst>
          <pc:docMk/>
          <pc:sldMk cId="2728370615" sldId="292"/>
        </pc:sldMkLst>
        <pc:spChg chg="add del mod">
          <ac:chgData name="EZZINE, Hind" userId="S::ezzineh@who.int::edcab00f-6318-46e5-a4a9-188b01ee222f" providerId="AD" clId="Web-{DEAE1F52-4473-7228-C403-89538A9F5024}" dt="2023-05-26T07:41:03.037" v="618"/>
          <ac:spMkLst>
            <pc:docMk/>
            <pc:sldMk cId="2728370615" sldId="292"/>
            <ac:spMk id="3" creationId="{7B3E38D9-62DB-B14B-8B2E-DD8DED5AE993}"/>
          </ac:spMkLst>
        </pc:spChg>
        <pc:spChg chg="add mod">
          <ac:chgData name="EZZINE, Hind" userId="S::ezzineh@who.int::edcab00f-6318-46e5-a4a9-188b01ee222f" providerId="AD" clId="Web-{DEAE1F52-4473-7228-C403-89538A9F5024}" dt="2023-05-26T07:40:57.911" v="617" actId="1076"/>
          <ac:spMkLst>
            <pc:docMk/>
            <pc:sldMk cId="2728370615" sldId="292"/>
            <ac:spMk id="5" creationId="{B7C03C81-63F3-D4BA-3F26-5A16C1A8C538}"/>
          </ac:spMkLst>
        </pc:spChg>
        <pc:spChg chg="mod">
          <ac:chgData name="EZZINE, Hind" userId="S::ezzineh@who.int::edcab00f-6318-46e5-a4a9-188b01ee222f" providerId="AD" clId="Web-{DEAE1F52-4473-7228-C403-89538A9F5024}" dt="2023-05-26T07:39:56.376" v="607" actId="14100"/>
          <ac:spMkLst>
            <pc:docMk/>
            <pc:sldMk cId="2728370615" sldId="292"/>
            <ac:spMk id="376" creationId="{00000000-0000-0000-0000-000000000000}"/>
          </ac:spMkLst>
        </pc:spChg>
        <pc:spChg chg="del mod">
          <ac:chgData name="EZZINE, Hind" userId="S::ezzineh@who.int::edcab00f-6318-46e5-a4a9-188b01ee222f" providerId="AD" clId="Web-{DEAE1F52-4473-7228-C403-89538A9F5024}" dt="2023-05-26T07:40:42.801" v="610"/>
          <ac:spMkLst>
            <pc:docMk/>
            <pc:sldMk cId="2728370615" sldId="292"/>
            <ac:spMk id="377" creationId="{00000000-0000-0000-0000-000000000000}"/>
          </ac:spMkLst>
        </pc:spChg>
      </pc:sldChg>
      <pc:sldChg chg="modSp add">
        <pc:chgData name="EZZINE, Hind" userId="S::ezzineh@who.int::edcab00f-6318-46e5-a4a9-188b01ee222f" providerId="AD" clId="Web-{DEAE1F52-4473-7228-C403-89538A9F5024}" dt="2023-05-26T07:39:24.218" v="606" actId="14100"/>
        <pc:sldMkLst>
          <pc:docMk/>
          <pc:sldMk cId="2689317065" sldId="293"/>
        </pc:sldMkLst>
        <pc:spChg chg="mod">
          <ac:chgData name="EZZINE, Hind" userId="S::ezzineh@who.int::edcab00f-6318-46e5-a4a9-188b01ee222f" providerId="AD" clId="Web-{DEAE1F52-4473-7228-C403-89538A9F5024}" dt="2023-05-26T07:39:24.218" v="606" actId="14100"/>
          <ac:spMkLst>
            <pc:docMk/>
            <pc:sldMk cId="2689317065" sldId="293"/>
            <ac:spMk id="370" creationId="{00000000-0000-0000-0000-000000000000}"/>
          </ac:spMkLst>
        </pc:spChg>
        <pc:spChg chg="mod">
          <ac:chgData name="EZZINE, Hind" userId="S::ezzineh@who.int::edcab00f-6318-46e5-a4a9-188b01ee222f" providerId="AD" clId="Web-{DEAE1F52-4473-7228-C403-89538A9F5024}" dt="2023-05-26T07:32:39.647" v="528" actId="20577"/>
          <ac:spMkLst>
            <pc:docMk/>
            <pc:sldMk cId="2689317065" sldId="293"/>
            <ac:spMk id="371" creationId="{00000000-0000-0000-0000-000000000000}"/>
          </ac:spMkLst>
        </pc:spChg>
      </pc:sldChg>
      <pc:sldChg chg="add">
        <pc:chgData name="EZZINE, Hind" userId="S::ezzineh@who.int::edcab00f-6318-46e5-a4a9-188b01ee222f" providerId="AD" clId="Web-{DEAE1F52-4473-7228-C403-89538A9F5024}" dt="2023-05-26T07:42:24.573" v="622"/>
        <pc:sldMkLst>
          <pc:docMk/>
          <pc:sldMk cId="774900910" sldId="294"/>
        </pc:sldMkLst>
      </pc:sldChg>
      <pc:sldChg chg="add">
        <pc:chgData name="EZZINE, Hind" userId="S::ezzineh@who.int::edcab00f-6318-46e5-a4a9-188b01ee222f" providerId="AD" clId="Web-{DEAE1F52-4473-7228-C403-89538A9F5024}" dt="2023-05-26T07:42:24.682" v="623"/>
        <pc:sldMkLst>
          <pc:docMk/>
          <pc:sldMk cId="3355984991" sldId="295"/>
        </pc:sldMkLst>
      </pc:sldChg>
      <pc:sldMasterChg chg="add addSldLayout">
        <pc:chgData name="EZZINE, Hind" userId="S::ezzineh@who.int::edcab00f-6318-46e5-a4a9-188b01ee222f" providerId="AD" clId="Web-{DEAE1F52-4473-7228-C403-89538A9F5024}" dt="2023-05-26T06:46:14.249" v="0"/>
        <pc:sldMasterMkLst>
          <pc:docMk/>
          <pc:sldMasterMk cId="0" sldId="2147483648"/>
        </pc:sldMasterMkLst>
        <pc:sldLayoutChg chg="add">
          <pc:chgData name="EZZINE, Hind" userId="S::ezzineh@who.int::edcab00f-6318-46e5-a4a9-188b01ee222f" providerId="AD" clId="Web-{DEAE1F52-4473-7228-C403-89538A9F5024}" dt="2023-05-26T06:46:14.249" v="0"/>
          <pc:sldLayoutMkLst>
            <pc:docMk/>
            <pc:sldMasterMk cId="0" sldId="2147483648"/>
            <pc:sldLayoutMk cId="0" sldId="2147483649"/>
          </pc:sldLayoutMkLst>
        </pc:sldLayoutChg>
        <pc:sldLayoutChg chg="add">
          <pc:chgData name="EZZINE, Hind" userId="S::ezzineh@who.int::edcab00f-6318-46e5-a4a9-188b01ee222f" providerId="AD" clId="Web-{DEAE1F52-4473-7228-C403-89538A9F5024}" dt="2023-05-26T06:46:14.249" v="0"/>
          <pc:sldLayoutMkLst>
            <pc:docMk/>
            <pc:sldMasterMk cId="0" sldId="2147483648"/>
            <pc:sldLayoutMk cId="0" sldId="2147483650"/>
          </pc:sldLayoutMkLst>
        </pc:sldLayoutChg>
        <pc:sldLayoutChg chg="add">
          <pc:chgData name="EZZINE, Hind" userId="S::ezzineh@who.int::edcab00f-6318-46e5-a4a9-188b01ee222f" providerId="AD" clId="Web-{DEAE1F52-4473-7228-C403-89538A9F5024}" dt="2023-05-26T06:46:14.249" v="0"/>
          <pc:sldLayoutMkLst>
            <pc:docMk/>
            <pc:sldMasterMk cId="0" sldId="2147483648"/>
            <pc:sldLayoutMk cId="0" sldId="2147483651"/>
          </pc:sldLayoutMkLst>
        </pc:sldLayoutChg>
        <pc:sldLayoutChg chg="add">
          <pc:chgData name="EZZINE, Hind" userId="S::ezzineh@who.int::edcab00f-6318-46e5-a4a9-188b01ee222f" providerId="AD" clId="Web-{DEAE1F52-4473-7228-C403-89538A9F5024}" dt="2023-05-26T06:46:14.249" v="0"/>
          <pc:sldLayoutMkLst>
            <pc:docMk/>
            <pc:sldMasterMk cId="0" sldId="2147483648"/>
            <pc:sldLayoutMk cId="0" sldId="2147483652"/>
          </pc:sldLayoutMkLst>
        </pc:sldLayoutChg>
        <pc:sldLayoutChg chg="add">
          <pc:chgData name="EZZINE, Hind" userId="S::ezzineh@who.int::edcab00f-6318-46e5-a4a9-188b01ee222f" providerId="AD" clId="Web-{DEAE1F52-4473-7228-C403-89538A9F5024}" dt="2023-05-26T06:46:14.249" v="0"/>
          <pc:sldLayoutMkLst>
            <pc:docMk/>
            <pc:sldMasterMk cId="0" sldId="2147483648"/>
            <pc:sldLayoutMk cId="0" sldId="2147483653"/>
          </pc:sldLayoutMkLst>
        </pc:sldLayoutChg>
        <pc:sldLayoutChg chg="add">
          <pc:chgData name="EZZINE, Hind" userId="S::ezzineh@who.int::edcab00f-6318-46e5-a4a9-188b01ee222f" providerId="AD" clId="Web-{DEAE1F52-4473-7228-C403-89538A9F5024}" dt="2023-05-26T06:46:14.249" v="0"/>
          <pc:sldLayoutMkLst>
            <pc:docMk/>
            <pc:sldMasterMk cId="0" sldId="2147483648"/>
            <pc:sldLayoutMk cId="0" sldId="2147483654"/>
          </pc:sldLayoutMkLst>
        </pc:sldLayoutChg>
        <pc:sldLayoutChg chg="add">
          <pc:chgData name="EZZINE, Hind" userId="S::ezzineh@who.int::edcab00f-6318-46e5-a4a9-188b01ee222f" providerId="AD" clId="Web-{DEAE1F52-4473-7228-C403-89538A9F5024}" dt="2023-05-26T06:46:14.249" v="0"/>
          <pc:sldLayoutMkLst>
            <pc:docMk/>
            <pc:sldMasterMk cId="0" sldId="2147483648"/>
            <pc:sldLayoutMk cId="0" sldId="2147483655"/>
          </pc:sldLayoutMkLst>
        </pc:sldLayoutChg>
        <pc:sldLayoutChg chg="add">
          <pc:chgData name="EZZINE, Hind" userId="S::ezzineh@who.int::edcab00f-6318-46e5-a4a9-188b01ee222f" providerId="AD" clId="Web-{DEAE1F52-4473-7228-C403-89538A9F5024}" dt="2023-05-26T06:46:14.249" v="0"/>
          <pc:sldLayoutMkLst>
            <pc:docMk/>
            <pc:sldMasterMk cId="0" sldId="2147483648"/>
            <pc:sldLayoutMk cId="0" sldId="2147483656"/>
          </pc:sldLayoutMkLst>
        </pc:sldLayoutChg>
        <pc:sldLayoutChg chg="add">
          <pc:chgData name="EZZINE, Hind" userId="S::ezzineh@who.int::edcab00f-6318-46e5-a4a9-188b01ee222f" providerId="AD" clId="Web-{DEAE1F52-4473-7228-C403-89538A9F5024}" dt="2023-05-26T06:46:14.249" v="0"/>
          <pc:sldLayoutMkLst>
            <pc:docMk/>
            <pc:sldMasterMk cId="0" sldId="2147483648"/>
            <pc:sldLayoutMk cId="0" sldId="2147483657"/>
          </pc:sldLayoutMkLst>
        </pc:sldLayoutChg>
        <pc:sldLayoutChg chg="add">
          <pc:chgData name="EZZINE, Hind" userId="S::ezzineh@who.int::edcab00f-6318-46e5-a4a9-188b01ee222f" providerId="AD" clId="Web-{DEAE1F52-4473-7228-C403-89538A9F5024}" dt="2023-05-26T06:46:14.249" v="0"/>
          <pc:sldLayoutMkLst>
            <pc:docMk/>
            <pc:sldMasterMk cId="0" sldId="2147483648"/>
            <pc:sldLayoutMk cId="0" sldId="2147483658"/>
          </pc:sldLayoutMkLst>
        </pc:sldLayoutChg>
        <pc:sldLayoutChg chg="add">
          <pc:chgData name="EZZINE, Hind" userId="S::ezzineh@who.int::edcab00f-6318-46e5-a4a9-188b01ee222f" providerId="AD" clId="Web-{DEAE1F52-4473-7228-C403-89538A9F5024}" dt="2023-05-26T06:46:14.249" v="0"/>
          <pc:sldLayoutMkLst>
            <pc:docMk/>
            <pc:sldMasterMk cId="0" sldId="2147483648"/>
            <pc:sldLayoutMk cId="0" sldId="2147483659"/>
          </pc:sldLayoutMkLst>
        </pc:sldLayoutChg>
        <pc:sldLayoutChg chg="add">
          <pc:chgData name="EZZINE, Hind" userId="S::ezzineh@who.int::edcab00f-6318-46e5-a4a9-188b01ee222f" providerId="AD" clId="Web-{DEAE1F52-4473-7228-C403-89538A9F5024}" dt="2023-05-26T06:46:14.249" v="0"/>
          <pc:sldLayoutMkLst>
            <pc:docMk/>
            <pc:sldMasterMk cId="0" sldId="2147483648"/>
            <pc:sldLayoutMk cId="0" sldId="2147483660"/>
          </pc:sldLayoutMkLst>
        </pc:sldLayoutChg>
        <pc:sldLayoutChg chg="add">
          <pc:chgData name="EZZINE, Hind" userId="S::ezzineh@who.int::edcab00f-6318-46e5-a4a9-188b01ee222f" providerId="AD" clId="Web-{DEAE1F52-4473-7228-C403-89538A9F5024}" dt="2023-05-26T06:46:14.249" v="0"/>
          <pc:sldLayoutMkLst>
            <pc:docMk/>
            <pc:sldMasterMk cId="0" sldId="2147483648"/>
            <pc:sldLayoutMk cId="0" sldId="2147483661"/>
          </pc:sldLayoutMkLst>
        </pc:sldLayoutChg>
        <pc:sldLayoutChg chg="add">
          <pc:chgData name="EZZINE, Hind" userId="S::ezzineh@who.int::edcab00f-6318-46e5-a4a9-188b01ee222f" providerId="AD" clId="Web-{DEAE1F52-4473-7228-C403-89538A9F5024}" dt="2023-05-26T06:46:14.249" v="0"/>
          <pc:sldLayoutMkLst>
            <pc:docMk/>
            <pc:sldMasterMk cId="0" sldId="2147483648"/>
            <pc:sldLayoutMk cId="0" sldId="2147483662"/>
          </pc:sldLayoutMkLst>
        </pc:sldLayoutChg>
        <pc:sldLayoutChg chg="add">
          <pc:chgData name="EZZINE, Hind" userId="S::ezzineh@who.int::edcab00f-6318-46e5-a4a9-188b01ee222f" providerId="AD" clId="Web-{DEAE1F52-4473-7228-C403-89538A9F5024}" dt="2023-05-26T06:46:14.249" v="0"/>
          <pc:sldLayoutMkLst>
            <pc:docMk/>
            <pc:sldMasterMk cId="0" sldId="2147483648"/>
            <pc:sldLayoutMk cId="0" sldId="2147483663"/>
          </pc:sldLayoutMkLst>
        </pc:sldLayoutChg>
        <pc:sldLayoutChg chg="add">
          <pc:chgData name="EZZINE, Hind" userId="S::ezzineh@who.int::edcab00f-6318-46e5-a4a9-188b01ee222f" providerId="AD" clId="Web-{DEAE1F52-4473-7228-C403-89538A9F5024}" dt="2023-05-26T06:46:14.249" v="0"/>
          <pc:sldLayoutMkLst>
            <pc:docMk/>
            <pc:sldMasterMk cId="0" sldId="2147483648"/>
            <pc:sldLayoutMk cId="0" sldId="2147483664"/>
          </pc:sldLayoutMkLst>
        </pc:sldLayoutChg>
        <pc:sldLayoutChg chg="add">
          <pc:chgData name="EZZINE, Hind" userId="S::ezzineh@who.int::edcab00f-6318-46e5-a4a9-188b01ee222f" providerId="AD" clId="Web-{DEAE1F52-4473-7228-C403-89538A9F5024}" dt="2023-05-26T06:46:14.249" v="0"/>
          <pc:sldLayoutMkLst>
            <pc:docMk/>
            <pc:sldMasterMk cId="0" sldId="2147483648"/>
            <pc:sldLayoutMk cId="0" sldId="2147483665"/>
          </pc:sldLayoutMkLst>
        </pc:sldLayoutChg>
        <pc:sldLayoutChg chg="add">
          <pc:chgData name="EZZINE, Hind" userId="S::ezzineh@who.int::edcab00f-6318-46e5-a4a9-188b01ee222f" providerId="AD" clId="Web-{DEAE1F52-4473-7228-C403-89538A9F5024}" dt="2023-05-26T06:46:14.249" v="0"/>
          <pc:sldLayoutMkLst>
            <pc:docMk/>
            <pc:sldMasterMk cId="0" sldId="2147483648"/>
            <pc:sldLayoutMk cId="0" sldId="2147483666"/>
          </pc:sldLayoutMkLst>
        </pc:sldLayoutChg>
      </pc:sldMasterChg>
      <pc:sldMasterChg chg="replId modSldLayout">
        <pc:chgData name="EZZINE, Hind" userId="S::ezzineh@who.int::edcab00f-6318-46e5-a4a9-188b01ee222f" providerId="AD" clId="Web-{DEAE1F52-4473-7228-C403-89538A9F5024}" dt="2023-05-26T06:46:14.249" v="0"/>
        <pc:sldMasterMkLst>
          <pc:docMk/>
          <pc:sldMasterMk cId="1419812648" sldId="2147483961"/>
        </pc:sldMasterMkLst>
        <pc:sldLayoutChg chg="replId">
          <pc:chgData name="EZZINE, Hind" userId="S::ezzineh@who.int::edcab00f-6318-46e5-a4a9-188b01ee222f" providerId="AD" clId="Web-{DEAE1F52-4473-7228-C403-89538A9F5024}" dt="2023-05-26T06:46:14.249" v="0"/>
          <pc:sldLayoutMkLst>
            <pc:docMk/>
            <pc:sldMasterMk cId="1419812648" sldId="2147483961"/>
            <pc:sldLayoutMk cId="3802497880" sldId="2147483962"/>
          </pc:sldLayoutMkLst>
        </pc:sldLayoutChg>
        <pc:sldLayoutChg chg="replId">
          <pc:chgData name="EZZINE, Hind" userId="S::ezzineh@who.int::edcab00f-6318-46e5-a4a9-188b01ee222f" providerId="AD" clId="Web-{DEAE1F52-4473-7228-C403-89538A9F5024}" dt="2023-05-26T06:46:14.249" v="0"/>
          <pc:sldLayoutMkLst>
            <pc:docMk/>
            <pc:sldMasterMk cId="1419812648" sldId="2147483961"/>
            <pc:sldLayoutMk cId="2638031781" sldId="2147483963"/>
          </pc:sldLayoutMkLst>
        </pc:sldLayoutChg>
        <pc:sldLayoutChg chg="replId">
          <pc:chgData name="EZZINE, Hind" userId="S::ezzineh@who.int::edcab00f-6318-46e5-a4a9-188b01ee222f" providerId="AD" clId="Web-{DEAE1F52-4473-7228-C403-89538A9F5024}" dt="2023-05-26T06:46:14.249" v="0"/>
          <pc:sldLayoutMkLst>
            <pc:docMk/>
            <pc:sldMasterMk cId="1419812648" sldId="2147483961"/>
            <pc:sldLayoutMk cId="2312436052" sldId="2147483964"/>
          </pc:sldLayoutMkLst>
        </pc:sldLayoutChg>
        <pc:sldLayoutChg chg="replId">
          <pc:chgData name="EZZINE, Hind" userId="S::ezzineh@who.int::edcab00f-6318-46e5-a4a9-188b01ee222f" providerId="AD" clId="Web-{DEAE1F52-4473-7228-C403-89538A9F5024}" dt="2023-05-26T06:46:14.249" v="0"/>
          <pc:sldLayoutMkLst>
            <pc:docMk/>
            <pc:sldMasterMk cId="1419812648" sldId="2147483961"/>
            <pc:sldLayoutMk cId="3372723582" sldId="2147483965"/>
          </pc:sldLayoutMkLst>
        </pc:sldLayoutChg>
        <pc:sldLayoutChg chg="replId">
          <pc:chgData name="EZZINE, Hind" userId="S::ezzineh@who.int::edcab00f-6318-46e5-a4a9-188b01ee222f" providerId="AD" clId="Web-{DEAE1F52-4473-7228-C403-89538A9F5024}" dt="2023-05-26T06:46:14.249" v="0"/>
          <pc:sldLayoutMkLst>
            <pc:docMk/>
            <pc:sldMasterMk cId="1419812648" sldId="2147483961"/>
            <pc:sldLayoutMk cId="2918883015" sldId="2147483966"/>
          </pc:sldLayoutMkLst>
        </pc:sldLayoutChg>
        <pc:sldLayoutChg chg="replId">
          <pc:chgData name="EZZINE, Hind" userId="S::ezzineh@who.int::edcab00f-6318-46e5-a4a9-188b01ee222f" providerId="AD" clId="Web-{DEAE1F52-4473-7228-C403-89538A9F5024}" dt="2023-05-26T06:46:14.249" v="0"/>
          <pc:sldLayoutMkLst>
            <pc:docMk/>
            <pc:sldMasterMk cId="1419812648" sldId="2147483961"/>
            <pc:sldLayoutMk cId="1693866943" sldId="2147483967"/>
          </pc:sldLayoutMkLst>
        </pc:sldLayoutChg>
        <pc:sldLayoutChg chg="replId">
          <pc:chgData name="EZZINE, Hind" userId="S::ezzineh@who.int::edcab00f-6318-46e5-a4a9-188b01ee222f" providerId="AD" clId="Web-{DEAE1F52-4473-7228-C403-89538A9F5024}" dt="2023-05-26T06:46:14.249" v="0"/>
          <pc:sldLayoutMkLst>
            <pc:docMk/>
            <pc:sldMasterMk cId="1419812648" sldId="2147483961"/>
            <pc:sldLayoutMk cId="1068757859" sldId="2147483968"/>
          </pc:sldLayoutMkLst>
        </pc:sldLayoutChg>
        <pc:sldLayoutChg chg="replId">
          <pc:chgData name="EZZINE, Hind" userId="S::ezzineh@who.int::edcab00f-6318-46e5-a4a9-188b01ee222f" providerId="AD" clId="Web-{DEAE1F52-4473-7228-C403-89538A9F5024}" dt="2023-05-26T06:46:14.249" v="0"/>
          <pc:sldLayoutMkLst>
            <pc:docMk/>
            <pc:sldMasterMk cId="1419812648" sldId="2147483961"/>
            <pc:sldLayoutMk cId="2399406286" sldId="2147483969"/>
          </pc:sldLayoutMkLst>
        </pc:sldLayoutChg>
        <pc:sldLayoutChg chg="replId">
          <pc:chgData name="EZZINE, Hind" userId="S::ezzineh@who.int::edcab00f-6318-46e5-a4a9-188b01ee222f" providerId="AD" clId="Web-{DEAE1F52-4473-7228-C403-89538A9F5024}" dt="2023-05-26T06:46:14.249" v="0"/>
          <pc:sldLayoutMkLst>
            <pc:docMk/>
            <pc:sldMasterMk cId="1419812648" sldId="2147483961"/>
            <pc:sldLayoutMk cId="2625309016" sldId="2147483970"/>
          </pc:sldLayoutMkLst>
        </pc:sldLayoutChg>
        <pc:sldLayoutChg chg="replId">
          <pc:chgData name="EZZINE, Hind" userId="S::ezzineh@who.int::edcab00f-6318-46e5-a4a9-188b01ee222f" providerId="AD" clId="Web-{DEAE1F52-4473-7228-C403-89538A9F5024}" dt="2023-05-26T06:46:14.249" v="0"/>
          <pc:sldLayoutMkLst>
            <pc:docMk/>
            <pc:sldMasterMk cId="1419812648" sldId="2147483961"/>
            <pc:sldLayoutMk cId="972604338" sldId="2147483971"/>
          </pc:sldLayoutMkLst>
        </pc:sldLayoutChg>
        <pc:sldLayoutChg chg="replId">
          <pc:chgData name="EZZINE, Hind" userId="S::ezzineh@who.int::edcab00f-6318-46e5-a4a9-188b01ee222f" providerId="AD" clId="Web-{DEAE1F52-4473-7228-C403-89538A9F5024}" dt="2023-05-26T06:46:14.249" v="0"/>
          <pc:sldLayoutMkLst>
            <pc:docMk/>
            <pc:sldMasterMk cId="1419812648" sldId="2147483961"/>
            <pc:sldLayoutMk cId="2761172133" sldId="2147483972"/>
          </pc:sldLayoutMkLst>
        </pc:sldLayoutChg>
      </pc:sldMasterChg>
      <pc:sldMasterChg chg="replId modSldLayout">
        <pc:chgData name="EZZINE, Hind" userId="S::ezzineh@who.int::edcab00f-6318-46e5-a4a9-188b01ee222f" providerId="AD" clId="Web-{DEAE1F52-4473-7228-C403-89538A9F5024}" dt="2023-05-26T06:46:14.249" v="0"/>
        <pc:sldMasterMkLst>
          <pc:docMk/>
          <pc:sldMasterMk cId="606743056" sldId="2147483973"/>
        </pc:sldMasterMkLst>
        <pc:sldLayoutChg chg="replId">
          <pc:chgData name="EZZINE, Hind" userId="S::ezzineh@who.int::edcab00f-6318-46e5-a4a9-188b01ee222f" providerId="AD" clId="Web-{DEAE1F52-4473-7228-C403-89538A9F5024}" dt="2023-05-26T06:46:14.249" v="0"/>
          <pc:sldLayoutMkLst>
            <pc:docMk/>
            <pc:sldMasterMk cId="606743056" sldId="2147483973"/>
            <pc:sldLayoutMk cId="1787349470" sldId="2147483974"/>
          </pc:sldLayoutMkLst>
        </pc:sldLayoutChg>
        <pc:sldLayoutChg chg="replId">
          <pc:chgData name="EZZINE, Hind" userId="S::ezzineh@who.int::edcab00f-6318-46e5-a4a9-188b01ee222f" providerId="AD" clId="Web-{DEAE1F52-4473-7228-C403-89538A9F5024}" dt="2023-05-26T06:46:14.249" v="0"/>
          <pc:sldLayoutMkLst>
            <pc:docMk/>
            <pc:sldMasterMk cId="606743056" sldId="2147483973"/>
            <pc:sldLayoutMk cId="1174212276" sldId="2147483975"/>
          </pc:sldLayoutMkLst>
        </pc:sldLayoutChg>
        <pc:sldLayoutChg chg="replId">
          <pc:chgData name="EZZINE, Hind" userId="S::ezzineh@who.int::edcab00f-6318-46e5-a4a9-188b01ee222f" providerId="AD" clId="Web-{DEAE1F52-4473-7228-C403-89538A9F5024}" dt="2023-05-26T06:46:14.249" v="0"/>
          <pc:sldLayoutMkLst>
            <pc:docMk/>
            <pc:sldMasterMk cId="606743056" sldId="2147483973"/>
            <pc:sldLayoutMk cId="2775706749" sldId="2147483976"/>
          </pc:sldLayoutMkLst>
        </pc:sldLayoutChg>
        <pc:sldLayoutChg chg="replId">
          <pc:chgData name="EZZINE, Hind" userId="S::ezzineh@who.int::edcab00f-6318-46e5-a4a9-188b01ee222f" providerId="AD" clId="Web-{DEAE1F52-4473-7228-C403-89538A9F5024}" dt="2023-05-26T06:46:14.249" v="0"/>
          <pc:sldLayoutMkLst>
            <pc:docMk/>
            <pc:sldMasterMk cId="606743056" sldId="2147483973"/>
            <pc:sldLayoutMk cId="3808759257" sldId="2147483977"/>
          </pc:sldLayoutMkLst>
        </pc:sldLayoutChg>
        <pc:sldLayoutChg chg="replId">
          <pc:chgData name="EZZINE, Hind" userId="S::ezzineh@who.int::edcab00f-6318-46e5-a4a9-188b01ee222f" providerId="AD" clId="Web-{DEAE1F52-4473-7228-C403-89538A9F5024}" dt="2023-05-26T06:46:14.249" v="0"/>
          <pc:sldLayoutMkLst>
            <pc:docMk/>
            <pc:sldMasterMk cId="606743056" sldId="2147483973"/>
            <pc:sldLayoutMk cId="2776182123" sldId="2147483978"/>
          </pc:sldLayoutMkLst>
        </pc:sldLayoutChg>
        <pc:sldLayoutChg chg="replId">
          <pc:chgData name="EZZINE, Hind" userId="S::ezzineh@who.int::edcab00f-6318-46e5-a4a9-188b01ee222f" providerId="AD" clId="Web-{DEAE1F52-4473-7228-C403-89538A9F5024}" dt="2023-05-26T06:46:14.249" v="0"/>
          <pc:sldLayoutMkLst>
            <pc:docMk/>
            <pc:sldMasterMk cId="606743056" sldId="2147483973"/>
            <pc:sldLayoutMk cId="3556303476" sldId="2147483979"/>
          </pc:sldLayoutMkLst>
        </pc:sldLayoutChg>
      </pc:sldMasterChg>
      <pc:sldMasterChg chg="add addSldLayout">
        <pc:chgData name="EZZINE, Hind" userId="S::ezzineh@who.int::edcab00f-6318-46e5-a4a9-188b01ee222f" providerId="AD" clId="Web-{DEAE1F52-4473-7228-C403-89538A9F5024}" dt="2023-05-26T07:42:24.573" v="622"/>
        <pc:sldMasterMkLst>
          <pc:docMk/>
          <pc:sldMasterMk cId="0" sldId="2147484879"/>
        </pc:sldMasterMkLst>
        <pc:sldLayoutChg chg="add">
          <pc:chgData name="EZZINE, Hind" userId="S::ezzineh@who.int::edcab00f-6318-46e5-a4a9-188b01ee222f" providerId="AD" clId="Web-{DEAE1F52-4473-7228-C403-89538A9F5024}" dt="2023-05-26T07:42:24.573" v="622"/>
          <pc:sldLayoutMkLst>
            <pc:docMk/>
            <pc:sldMasterMk cId="0" sldId="2147484879"/>
            <pc:sldLayoutMk cId="2048630263" sldId="2147484844"/>
          </pc:sldLayoutMkLst>
        </pc:sldLayoutChg>
        <pc:sldLayoutChg chg="add">
          <pc:chgData name="EZZINE, Hind" userId="S::ezzineh@who.int::edcab00f-6318-46e5-a4a9-188b01ee222f" providerId="AD" clId="Web-{DEAE1F52-4473-7228-C403-89538A9F5024}" dt="2023-05-26T07:42:24.573" v="622"/>
          <pc:sldLayoutMkLst>
            <pc:docMk/>
            <pc:sldMasterMk cId="0" sldId="2147484879"/>
            <pc:sldLayoutMk cId="1174931886" sldId="2147484845"/>
          </pc:sldLayoutMkLst>
        </pc:sldLayoutChg>
        <pc:sldLayoutChg chg="add">
          <pc:chgData name="EZZINE, Hind" userId="S::ezzineh@who.int::edcab00f-6318-46e5-a4a9-188b01ee222f" providerId="AD" clId="Web-{DEAE1F52-4473-7228-C403-89538A9F5024}" dt="2023-05-26T07:42:24.573" v="622"/>
          <pc:sldLayoutMkLst>
            <pc:docMk/>
            <pc:sldMasterMk cId="0" sldId="2147484879"/>
            <pc:sldLayoutMk cId="1774290247" sldId="2147484846"/>
          </pc:sldLayoutMkLst>
        </pc:sldLayoutChg>
        <pc:sldLayoutChg chg="add">
          <pc:chgData name="EZZINE, Hind" userId="S::ezzineh@who.int::edcab00f-6318-46e5-a4a9-188b01ee222f" providerId="AD" clId="Web-{DEAE1F52-4473-7228-C403-89538A9F5024}" dt="2023-05-26T07:42:24.573" v="622"/>
          <pc:sldLayoutMkLst>
            <pc:docMk/>
            <pc:sldMasterMk cId="0" sldId="2147484879"/>
            <pc:sldLayoutMk cId="0" sldId="2147484880"/>
          </pc:sldLayoutMkLst>
        </pc:sldLayoutChg>
        <pc:sldLayoutChg chg="add">
          <pc:chgData name="EZZINE, Hind" userId="S::ezzineh@who.int::edcab00f-6318-46e5-a4a9-188b01ee222f" providerId="AD" clId="Web-{DEAE1F52-4473-7228-C403-89538A9F5024}" dt="2023-05-26T07:42:24.573" v="622"/>
          <pc:sldLayoutMkLst>
            <pc:docMk/>
            <pc:sldMasterMk cId="0" sldId="2147484879"/>
            <pc:sldLayoutMk cId="0" sldId="2147484881"/>
          </pc:sldLayoutMkLst>
        </pc:sldLayoutChg>
        <pc:sldLayoutChg chg="add">
          <pc:chgData name="EZZINE, Hind" userId="S::ezzineh@who.int::edcab00f-6318-46e5-a4a9-188b01ee222f" providerId="AD" clId="Web-{DEAE1F52-4473-7228-C403-89538A9F5024}" dt="2023-05-26T07:42:24.573" v="622"/>
          <pc:sldLayoutMkLst>
            <pc:docMk/>
            <pc:sldMasterMk cId="0" sldId="2147484879"/>
            <pc:sldLayoutMk cId="0" sldId="2147484882"/>
          </pc:sldLayoutMkLst>
        </pc:sldLayoutChg>
        <pc:sldLayoutChg chg="add">
          <pc:chgData name="EZZINE, Hind" userId="S::ezzineh@who.int::edcab00f-6318-46e5-a4a9-188b01ee222f" providerId="AD" clId="Web-{DEAE1F52-4473-7228-C403-89538A9F5024}" dt="2023-05-26T07:42:24.573" v="622"/>
          <pc:sldLayoutMkLst>
            <pc:docMk/>
            <pc:sldMasterMk cId="0" sldId="2147484879"/>
            <pc:sldLayoutMk cId="0" sldId="2147484883"/>
          </pc:sldLayoutMkLst>
        </pc:sldLayoutChg>
        <pc:sldLayoutChg chg="add">
          <pc:chgData name="EZZINE, Hind" userId="S::ezzineh@who.int::edcab00f-6318-46e5-a4a9-188b01ee222f" providerId="AD" clId="Web-{DEAE1F52-4473-7228-C403-89538A9F5024}" dt="2023-05-26T07:42:24.573" v="622"/>
          <pc:sldLayoutMkLst>
            <pc:docMk/>
            <pc:sldMasterMk cId="0" sldId="2147484879"/>
            <pc:sldLayoutMk cId="0" sldId="2147484884"/>
          </pc:sldLayoutMkLst>
        </pc:sldLayoutChg>
        <pc:sldLayoutChg chg="add">
          <pc:chgData name="EZZINE, Hind" userId="S::ezzineh@who.int::edcab00f-6318-46e5-a4a9-188b01ee222f" providerId="AD" clId="Web-{DEAE1F52-4473-7228-C403-89538A9F5024}" dt="2023-05-26T07:42:24.573" v="622"/>
          <pc:sldLayoutMkLst>
            <pc:docMk/>
            <pc:sldMasterMk cId="0" sldId="2147484879"/>
            <pc:sldLayoutMk cId="0" sldId="2147484885"/>
          </pc:sldLayoutMkLst>
        </pc:sldLayoutChg>
        <pc:sldLayoutChg chg="add">
          <pc:chgData name="EZZINE, Hind" userId="S::ezzineh@who.int::edcab00f-6318-46e5-a4a9-188b01ee222f" providerId="AD" clId="Web-{DEAE1F52-4473-7228-C403-89538A9F5024}" dt="2023-05-26T07:42:24.573" v="622"/>
          <pc:sldLayoutMkLst>
            <pc:docMk/>
            <pc:sldMasterMk cId="0" sldId="2147484879"/>
            <pc:sldLayoutMk cId="0" sldId="2147484886"/>
          </pc:sldLayoutMkLst>
        </pc:sldLayoutChg>
        <pc:sldLayoutChg chg="add">
          <pc:chgData name="EZZINE, Hind" userId="S::ezzineh@who.int::edcab00f-6318-46e5-a4a9-188b01ee222f" providerId="AD" clId="Web-{DEAE1F52-4473-7228-C403-89538A9F5024}" dt="2023-05-26T07:42:24.573" v="622"/>
          <pc:sldLayoutMkLst>
            <pc:docMk/>
            <pc:sldMasterMk cId="0" sldId="2147484879"/>
            <pc:sldLayoutMk cId="0" sldId="2147484887"/>
          </pc:sldLayoutMkLst>
        </pc:sldLayoutChg>
        <pc:sldLayoutChg chg="add">
          <pc:chgData name="EZZINE, Hind" userId="S::ezzineh@who.int::edcab00f-6318-46e5-a4a9-188b01ee222f" providerId="AD" clId="Web-{DEAE1F52-4473-7228-C403-89538A9F5024}" dt="2023-05-26T07:42:24.573" v="622"/>
          <pc:sldLayoutMkLst>
            <pc:docMk/>
            <pc:sldMasterMk cId="0" sldId="2147484879"/>
            <pc:sldLayoutMk cId="0" sldId="2147484888"/>
          </pc:sldLayoutMkLst>
        </pc:sldLayoutChg>
        <pc:sldLayoutChg chg="add">
          <pc:chgData name="EZZINE, Hind" userId="S::ezzineh@who.int::edcab00f-6318-46e5-a4a9-188b01ee222f" providerId="AD" clId="Web-{DEAE1F52-4473-7228-C403-89538A9F5024}" dt="2023-05-26T07:42:24.573" v="622"/>
          <pc:sldLayoutMkLst>
            <pc:docMk/>
            <pc:sldMasterMk cId="0" sldId="2147484879"/>
            <pc:sldLayoutMk cId="0" sldId="2147484889"/>
          </pc:sldLayoutMkLst>
        </pc:sldLayoutChg>
        <pc:sldLayoutChg chg="add">
          <pc:chgData name="EZZINE, Hind" userId="S::ezzineh@who.int::edcab00f-6318-46e5-a4a9-188b01ee222f" providerId="AD" clId="Web-{DEAE1F52-4473-7228-C403-89538A9F5024}" dt="2023-05-26T07:42:24.573" v="622"/>
          <pc:sldLayoutMkLst>
            <pc:docMk/>
            <pc:sldMasterMk cId="0" sldId="2147484879"/>
            <pc:sldLayoutMk cId="0" sldId="2147484890"/>
          </pc:sldLayoutMkLst>
        </pc:sldLayoutChg>
        <pc:sldLayoutChg chg="add">
          <pc:chgData name="EZZINE, Hind" userId="S::ezzineh@who.int::edcab00f-6318-46e5-a4a9-188b01ee222f" providerId="AD" clId="Web-{DEAE1F52-4473-7228-C403-89538A9F5024}" dt="2023-05-26T07:42:24.573" v="622"/>
          <pc:sldLayoutMkLst>
            <pc:docMk/>
            <pc:sldMasterMk cId="0" sldId="2147484879"/>
            <pc:sldLayoutMk cId="0" sldId="2147484891"/>
          </pc:sldLayoutMkLst>
        </pc:sldLayoutChg>
        <pc:sldLayoutChg chg="add">
          <pc:chgData name="EZZINE, Hind" userId="S::ezzineh@who.int::edcab00f-6318-46e5-a4a9-188b01ee222f" providerId="AD" clId="Web-{DEAE1F52-4473-7228-C403-89538A9F5024}" dt="2023-05-26T07:42:24.573" v="622"/>
          <pc:sldLayoutMkLst>
            <pc:docMk/>
            <pc:sldMasterMk cId="0" sldId="2147484879"/>
            <pc:sldLayoutMk cId="0" sldId="2147484892"/>
          </pc:sldLayoutMkLst>
        </pc:sldLayoutChg>
        <pc:sldLayoutChg chg="add">
          <pc:chgData name="EZZINE, Hind" userId="S::ezzineh@who.int::edcab00f-6318-46e5-a4a9-188b01ee222f" providerId="AD" clId="Web-{DEAE1F52-4473-7228-C403-89538A9F5024}" dt="2023-05-26T07:42:24.573" v="622"/>
          <pc:sldLayoutMkLst>
            <pc:docMk/>
            <pc:sldMasterMk cId="0" sldId="2147484879"/>
            <pc:sldLayoutMk cId="0" sldId="2147484893"/>
          </pc:sldLayoutMkLst>
        </pc:sldLayoutChg>
        <pc:sldLayoutChg chg="add">
          <pc:chgData name="EZZINE, Hind" userId="S::ezzineh@who.int::edcab00f-6318-46e5-a4a9-188b01ee222f" providerId="AD" clId="Web-{DEAE1F52-4473-7228-C403-89538A9F5024}" dt="2023-05-26T07:42:24.573" v="622"/>
          <pc:sldLayoutMkLst>
            <pc:docMk/>
            <pc:sldMasterMk cId="0" sldId="2147484879"/>
            <pc:sldLayoutMk cId="0" sldId="2147484894"/>
          </pc:sldLayoutMkLst>
        </pc:sldLayoutChg>
      </pc:sldMasterChg>
    </pc:docChg>
  </pc:docChgLst>
  <pc:docChgLst>
    <pc:chgData name="GOMEZ, Paula" userId="S::gomezp@who.int::c93cf399-3ed7-4230-9282-8831e3fe5ae7" providerId="AD" clId="Web-{65216AA2-AFF9-E2CB-EFA1-09D132E78FF6}"/>
    <pc:docChg chg="modSld">
      <pc:chgData name="GOMEZ, Paula" userId="S::gomezp@who.int::c93cf399-3ed7-4230-9282-8831e3fe5ae7" providerId="AD" clId="Web-{65216AA2-AFF9-E2CB-EFA1-09D132E78FF6}" dt="2023-05-26T08:15:59.676" v="2" actId="20577"/>
      <pc:docMkLst>
        <pc:docMk/>
      </pc:docMkLst>
      <pc:sldChg chg="modSp">
        <pc:chgData name="GOMEZ, Paula" userId="S::gomezp@who.int::c93cf399-3ed7-4230-9282-8831e3fe5ae7" providerId="AD" clId="Web-{65216AA2-AFF9-E2CB-EFA1-09D132E78FF6}" dt="2023-05-26T08:15:59.676" v="2" actId="20577"/>
        <pc:sldMkLst>
          <pc:docMk/>
          <pc:sldMk cId="230398952" sldId="281"/>
        </pc:sldMkLst>
        <pc:spChg chg="mod">
          <ac:chgData name="GOMEZ, Paula" userId="S::gomezp@who.int::c93cf399-3ed7-4230-9282-8831e3fe5ae7" providerId="AD" clId="Web-{65216AA2-AFF9-E2CB-EFA1-09D132E78FF6}" dt="2023-05-26T08:15:59.676" v="2" actId="20577"/>
          <ac:spMkLst>
            <pc:docMk/>
            <pc:sldMk cId="230398952" sldId="281"/>
            <ac:spMk id="301" creationId="{00000000-0000-0000-0000-000000000000}"/>
          </ac:spMkLst>
        </pc:spChg>
      </pc:sldChg>
    </pc:docChg>
  </pc:docChgLst>
  <pc:docChgLst>
    <pc:chgData name="GOMEZ, Paula" userId="S::gomezp@who.int::c93cf399-3ed7-4230-9282-8831e3fe5ae7" providerId="AD" clId="Web-{CBE68C40-3A69-74E3-B5B1-2BA8ED3482A4}"/>
    <pc:docChg chg="modSld">
      <pc:chgData name="GOMEZ, Paula" userId="S::gomezp@who.int::c93cf399-3ed7-4230-9282-8831e3fe5ae7" providerId="AD" clId="Web-{CBE68C40-3A69-74E3-B5B1-2BA8ED3482A4}" dt="2023-07-13T09:44:24.196" v="2" actId="20577"/>
      <pc:docMkLst>
        <pc:docMk/>
      </pc:docMkLst>
      <pc:sldChg chg="modSp">
        <pc:chgData name="GOMEZ, Paula" userId="S::gomezp@who.int::c93cf399-3ed7-4230-9282-8831e3fe5ae7" providerId="AD" clId="Web-{CBE68C40-3A69-74E3-B5B1-2BA8ED3482A4}" dt="2023-07-13T09:44:07.477" v="0" actId="20577"/>
        <pc:sldMkLst>
          <pc:docMk/>
          <pc:sldMk cId="3626628843" sldId="282"/>
        </pc:sldMkLst>
        <pc:spChg chg="mod">
          <ac:chgData name="GOMEZ, Paula" userId="S::gomezp@who.int::c93cf399-3ed7-4230-9282-8831e3fe5ae7" providerId="AD" clId="Web-{CBE68C40-3A69-74E3-B5B1-2BA8ED3482A4}" dt="2023-07-13T09:44:07.477" v="0" actId="20577"/>
          <ac:spMkLst>
            <pc:docMk/>
            <pc:sldMk cId="3626628843" sldId="282"/>
            <ac:spMk id="318" creationId="{00000000-0000-0000-0000-000000000000}"/>
          </ac:spMkLst>
        </pc:spChg>
      </pc:sldChg>
      <pc:sldChg chg="modSp">
        <pc:chgData name="GOMEZ, Paula" userId="S::gomezp@who.int::c93cf399-3ed7-4230-9282-8831e3fe5ae7" providerId="AD" clId="Web-{CBE68C40-3A69-74E3-B5B1-2BA8ED3482A4}" dt="2023-07-13T09:44:11.649" v="1" actId="20577"/>
        <pc:sldMkLst>
          <pc:docMk/>
          <pc:sldMk cId="3712648683" sldId="284"/>
        </pc:sldMkLst>
        <pc:spChg chg="mod">
          <ac:chgData name="GOMEZ, Paula" userId="S::gomezp@who.int::c93cf399-3ed7-4230-9282-8831e3fe5ae7" providerId="AD" clId="Web-{CBE68C40-3A69-74E3-B5B1-2BA8ED3482A4}" dt="2023-07-13T09:44:11.649" v="1" actId="20577"/>
          <ac:spMkLst>
            <pc:docMk/>
            <pc:sldMk cId="3712648683" sldId="284"/>
            <ac:spMk id="326" creationId="{00000000-0000-0000-0000-000000000000}"/>
          </ac:spMkLst>
        </pc:spChg>
      </pc:sldChg>
      <pc:sldChg chg="modSp">
        <pc:chgData name="GOMEZ, Paula" userId="S::gomezp@who.int::c93cf399-3ed7-4230-9282-8831e3fe5ae7" providerId="AD" clId="Web-{CBE68C40-3A69-74E3-B5B1-2BA8ED3482A4}" dt="2023-07-13T09:44:24.196" v="2" actId="20577"/>
        <pc:sldMkLst>
          <pc:docMk/>
          <pc:sldMk cId="2689317065" sldId="293"/>
        </pc:sldMkLst>
        <pc:spChg chg="mod">
          <ac:chgData name="GOMEZ, Paula" userId="S::gomezp@who.int::c93cf399-3ed7-4230-9282-8831e3fe5ae7" providerId="AD" clId="Web-{CBE68C40-3A69-74E3-B5B1-2BA8ED3482A4}" dt="2023-07-13T09:44:24.196" v="2" actId="20577"/>
          <ac:spMkLst>
            <pc:docMk/>
            <pc:sldMk cId="2689317065" sldId="293"/>
            <ac:spMk id="370" creationId="{00000000-0000-0000-0000-000000000000}"/>
          </ac:spMkLst>
        </pc:spChg>
      </pc:sldChg>
    </pc:docChg>
  </pc:docChgLst>
  <pc:docChgLst>
    <pc:chgData name="GOMEZ, Paula" userId="S::gomezp@who.int::c93cf399-3ed7-4230-9282-8831e3fe5ae7" providerId="AD" clId="Web-{62934105-6971-3584-4ACF-19A4EAC048FE}"/>
    <pc:docChg chg="modSld sldOrd">
      <pc:chgData name="GOMEZ, Paula" userId="S::gomezp@who.int::c93cf399-3ed7-4230-9282-8831e3fe5ae7" providerId="AD" clId="Web-{62934105-6971-3584-4ACF-19A4EAC048FE}" dt="2022-06-09T10:43:30.972" v="1"/>
      <pc:docMkLst>
        <pc:docMk/>
      </pc:docMkLst>
      <pc:sldChg chg="delSp ord">
        <pc:chgData name="GOMEZ, Paula" userId="S::gomezp@who.int::c93cf399-3ed7-4230-9282-8831e3fe5ae7" providerId="AD" clId="Web-{62934105-6971-3584-4ACF-19A4EAC048FE}" dt="2022-06-09T10:43:30.972" v="1"/>
        <pc:sldMkLst>
          <pc:docMk/>
          <pc:sldMk cId="258295143" sldId="266"/>
        </pc:sldMkLst>
        <pc:spChg chg="del">
          <ac:chgData name="GOMEZ, Paula" userId="S::gomezp@who.int::c93cf399-3ed7-4230-9282-8831e3fe5ae7" providerId="AD" clId="Web-{62934105-6971-3584-4ACF-19A4EAC048FE}" dt="2022-06-09T10:43:30.972" v="1"/>
          <ac:spMkLst>
            <pc:docMk/>
            <pc:sldMk cId="258295143" sldId="266"/>
            <ac:spMk id="2" creationId="{00000000-0000-0000-0000-000000000000}"/>
          </ac:spMkLst>
        </pc:spChg>
      </pc:sldChg>
    </pc:docChg>
  </pc:docChgLst>
  <pc:docChgLst>
    <pc:chgData name="GOMEZ, Paula" userId="c93cf399-3ed7-4230-9282-8831e3fe5ae7" providerId="ADAL" clId="{E4164F43-4363-4441-9E15-4EC900705E24}"/>
    <pc:docChg chg="custSel modSld delMainMaster modMainMaster modNotesMaster">
      <pc:chgData name="GOMEZ, Paula" userId="c93cf399-3ed7-4230-9282-8831e3fe5ae7" providerId="ADAL" clId="{E4164F43-4363-4441-9E15-4EC900705E24}" dt="2023-06-20T13:33:36.267" v="333" actId="1076"/>
      <pc:docMkLst>
        <pc:docMk/>
      </pc:docMkLst>
      <pc:sldChg chg="modSp mod">
        <pc:chgData name="GOMEZ, Paula" userId="c93cf399-3ed7-4230-9282-8831e3fe5ae7" providerId="ADAL" clId="{E4164F43-4363-4441-9E15-4EC900705E24}" dt="2023-06-20T13:09:56.866" v="89" actId="14100"/>
        <pc:sldMkLst>
          <pc:docMk/>
          <pc:sldMk cId="3964848966" sldId="258"/>
        </pc:sldMkLst>
        <pc:spChg chg="mod">
          <ac:chgData name="GOMEZ, Paula" userId="c93cf399-3ed7-4230-9282-8831e3fe5ae7" providerId="ADAL" clId="{E4164F43-4363-4441-9E15-4EC900705E24}" dt="2023-06-20T13:03:51.805" v="0"/>
          <ac:spMkLst>
            <pc:docMk/>
            <pc:sldMk cId="3964848966" sldId="258"/>
            <ac:spMk id="3" creationId="{00000000-0000-0000-0000-000000000000}"/>
          </ac:spMkLst>
        </pc:spChg>
        <pc:spChg chg="mod">
          <ac:chgData name="GOMEZ, Paula" userId="c93cf399-3ed7-4230-9282-8831e3fe5ae7" providerId="ADAL" clId="{E4164F43-4363-4441-9E15-4EC900705E24}" dt="2023-06-20T13:03:51.805" v="0"/>
          <ac:spMkLst>
            <pc:docMk/>
            <pc:sldMk cId="3964848966" sldId="258"/>
            <ac:spMk id="4" creationId="{00000000-0000-0000-0000-000000000000}"/>
          </ac:spMkLst>
        </pc:spChg>
        <pc:spChg chg="mod">
          <ac:chgData name="GOMEZ, Paula" userId="c93cf399-3ed7-4230-9282-8831e3fe5ae7" providerId="ADAL" clId="{E4164F43-4363-4441-9E15-4EC900705E24}" dt="2023-06-20T13:09:51.122" v="87" actId="14100"/>
          <ac:spMkLst>
            <pc:docMk/>
            <pc:sldMk cId="3964848966" sldId="258"/>
            <ac:spMk id="5" creationId="{BDD6B27C-D289-418E-A4B0-203597C0365D}"/>
          </ac:spMkLst>
        </pc:spChg>
        <pc:spChg chg="mod">
          <ac:chgData name="GOMEZ, Paula" userId="c93cf399-3ed7-4230-9282-8831e3fe5ae7" providerId="ADAL" clId="{E4164F43-4363-4441-9E15-4EC900705E24}" dt="2023-06-20T13:03:51.805" v="0"/>
          <ac:spMkLst>
            <pc:docMk/>
            <pc:sldMk cId="3964848966" sldId="258"/>
            <ac:spMk id="6" creationId="{2DD8C6B5-FADD-4D00-98B0-A1E0BF9AD310}"/>
          </ac:spMkLst>
        </pc:spChg>
        <pc:spChg chg="mod">
          <ac:chgData name="GOMEZ, Paula" userId="c93cf399-3ed7-4230-9282-8831e3fe5ae7" providerId="ADAL" clId="{E4164F43-4363-4441-9E15-4EC900705E24}" dt="2023-06-20T13:03:51.805" v="0"/>
          <ac:spMkLst>
            <pc:docMk/>
            <pc:sldMk cId="3964848966" sldId="258"/>
            <ac:spMk id="7" creationId="{144ABC89-44E0-407F-A798-40C2E0123FE7}"/>
          </ac:spMkLst>
        </pc:spChg>
        <pc:spChg chg="mod">
          <ac:chgData name="GOMEZ, Paula" userId="c93cf399-3ed7-4230-9282-8831e3fe5ae7" providerId="ADAL" clId="{E4164F43-4363-4441-9E15-4EC900705E24}" dt="2023-06-20T13:03:51.805" v="0"/>
          <ac:spMkLst>
            <pc:docMk/>
            <pc:sldMk cId="3964848966" sldId="258"/>
            <ac:spMk id="8" creationId="{4613381E-48D3-44D4-864C-C6D636593F73}"/>
          </ac:spMkLst>
        </pc:spChg>
        <pc:spChg chg="mod">
          <ac:chgData name="GOMEZ, Paula" userId="c93cf399-3ed7-4230-9282-8831e3fe5ae7" providerId="ADAL" clId="{E4164F43-4363-4441-9E15-4EC900705E24}" dt="2023-06-20T13:03:51.805" v="0"/>
          <ac:spMkLst>
            <pc:docMk/>
            <pc:sldMk cId="3964848966" sldId="258"/>
            <ac:spMk id="9" creationId="{3502FCF9-37FB-48CF-8387-3B6D297DEEDC}"/>
          </ac:spMkLst>
        </pc:spChg>
        <pc:spChg chg="mod">
          <ac:chgData name="GOMEZ, Paula" userId="c93cf399-3ed7-4230-9282-8831e3fe5ae7" providerId="ADAL" clId="{E4164F43-4363-4441-9E15-4EC900705E24}" dt="2023-06-20T13:09:56.866" v="89" actId="14100"/>
          <ac:spMkLst>
            <pc:docMk/>
            <pc:sldMk cId="3964848966" sldId="258"/>
            <ac:spMk id="13" creationId="{097EF1BD-38A5-1AFE-A89D-972234A48AEB}"/>
          </ac:spMkLst>
        </pc:spChg>
        <pc:spChg chg="mod">
          <ac:chgData name="GOMEZ, Paula" userId="c93cf399-3ed7-4230-9282-8831e3fe5ae7" providerId="ADAL" clId="{E4164F43-4363-4441-9E15-4EC900705E24}" dt="2023-06-20T13:03:51.805" v="0"/>
          <ac:spMkLst>
            <pc:docMk/>
            <pc:sldMk cId="3964848966" sldId="258"/>
            <ac:spMk id="14" creationId="{BA9B66DE-5C75-4017-BD4D-559F18B47474}"/>
          </ac:spMkLst>
        </pc:spChg>
        <pc:spChg chg="mod">
          <ac:chgData name="GOMEZ, Paula" userId="c93cf399-3ed7-4230-9282-8831e3fe5ae7" providerId="ADAL" clId="{E4164F43-4363-4441-9E15-4EC900705E24}" dt="2023-06-20T13:03:51.805" v="0"/>
          <ac:spMkLst>
            <pc:docMk/>
            <pc:sldMk cId="3964848966" sldId="258"/>
            <ac:spMk id="15" creationId="{DA19DA27-0185-4D31-8ED8-63659F2D8443}"/>
          </ac:spMkLst>
        </pc:spChg>
        <pc:spChg chg="mod">
          <ac:chgData name="GOMEZ, Paula" userId="c93cf399-3ed7-4230-9282-8831e3fe5ae7" providerId="ADAL" clId="{E4164F43-4363-4441-9E15-4EC900705E24}" dt="2023-06-20T13:03:51.805" v="0"/>
          <ac:spMkLst>
            <pc:docMk/>
            <pc:sldMk cId="3964848966" sldId="258"/>
            <ac:spMk id="16" creationId="{DE0E7471-FCC6-4577-9EF5-CA57DEBFD0C9}"/>
          </ac:spMkLst>
        </pc:spChg>
      </pc:sldChg>
      <pc:sldChg chg="delSp modSp mod modClrScheme chgLayout">
        <pc:chgData name="GOMEZ, Paula" userId="c93cf399-3ed7-4230-9282-8831e3fe5ae7" providerId="ADAL" clId="{E4164F43-4363-4441-9E15-4EC900705E24}" dt="2023-06-20T13:05:03.119" v="15" actId="1076"/>
        <pc:sldMkLst>
          <pc:docMk/>
          <pc:sldMk cId="4080240177" sldId="280"/>
        </pc:sldMkLst>
        <pc:spChg chg="mod ord">
          <ac:chgData name="GOMEZ, Paula" userId="c93cf399-3ed7-4230-9282-8831e3fe5ae7" providerId="ADAL" clId="{E4164F43-4363-4441-9E15-4EC900705E24}" dt="2023-06-20T13:04:33.567" v="8" actId="700"/>
          <ac:spMkLst>
            <pc:docMk/>
            <pc:sldMk cId="4080240177" sldId="280"/>
            <ac:spMk id="305" creationId="{00000000-0000-0000-0000-000000000000}"/>
          </ac:spMkLst>
        </pc:spChg>
        <pc:spChg chg="mod ord">
          <ac:chgData name="GOMEZ, Paula" userId="c93cf399-3ed7-4230-9282-8831e3fe5ae7" providerId="ADAL" clId="{E4164F43-4363-4441-9E15-4EC900705E24}" dt="2023-06-20T13:05:03.119" v="15" actId="1076"/>
          <ac:spMkLst>
            <pc:docMk/>
            <pc:sldMk cId="4080240177" sldId="280"/>
            <ac:spMk id="306" creationId="{00000000-0000-0000-0000-000000000000}"/>
          </ac:spMkLst>
        </pc:spChg>
        <pc:spChg chg="mod ord">
          <ac:chgData name="GOMEZ, Paula" userId="c93cf399-3ed7-4230-9282-8831e3fe5ae7" providerId="ADAL" clId="{E4164F43-4363-4441-9E15-4EC900705E24}" dt="2023-06-20T13:04:58.447" v="14" actId="1076"/>
          <ac:spMkLst>
            <pc:docMk/>
            <pc:sldMk cId="4080240177" sldId="280"/>
            <ac:spMk id="307" creationId="{00000000-0000-0000-0000-000000000000}"/>
          </ac:spMkLst>
        </pc:spChg>
        <pc:spChg chg="del mod">
          <ac:chgData name="GOMEZ, Paula" userId="c93cf399-3ed7-4230-9282-8831e3fe5ae7" providerId="ADAL" clId="{E4164F43-4363-4441-9E15-4EC900705E24}" dt="2023-06-20T13:04:46.191" v="11" actId="478"/>
          <ac:spMkLst>
            <pc:docMk/>
            <pc:sldMk cId="4080240177" sldId="280"/>
            <ac:spMk id="308" creationId="{00000000-0000-0000-0000-000000000000}"/>
          </ac:spMkLst>
        </pc:spChg>
      </pc:sldChg>
      <pc:sldChg chg="modSp mod">
        <pc:chgData name="GOMEZ, Paula" userId="c93cf399-3ed7-4230-9282-8831e3fe5ae7" providerId="ADAL" clId="{E4164F43-4363-4441-9E15-4EC900705E24}" dt="2023-06-20T13:04:20.105" v="7" actId="120"/>
        <pc:sldMkLst>
          <pc:docMk/>
          <pc:sldMk cId="230398952" sldId="281"/>
        </pc:sldMkLst>
        <pc:spChg chg="mod">
          <ac:chgData name="GOMEZ, Paula" userId="c93cf399-3ed7-4230-9282-8831e3fe5ae7" providerId="ADAL" clId="{E4164F43-4363-4441-9E15-4EC900705E24}" dt="2023-06-20T13:04:20.105" v="7" actId="120"/>
          <ac:spMkLst>
            <pc:docMk/>
            <pc:sldMk cId="230398952" sldId="281"/>
            <ac:spMk id="2" creationId="{555BE6F6-8B17-DF27-35AA-E1AD9082B54F}"/>
          </ac:spMkLst>
        </pc:spChg>
        <pc:spChg chg="mod">
          <ac:chgData name="GOMEZ, Paula" userId="c93cf399-3ed7-4230-9282-8831e3fe5ae7" providerId="ADAL" clId="{E4164F43-4363-4441-9E15-4EC900705E24}" dt="2023-06-20T13:03:51.805" v="0"/>
          <ac:spMkLst>
            <pc:docMk/>
            <pc:sldMk cId="230398952" sldId="281"/>
            <ac:spMk id="300" creationId="{00000000-0000-0000-0000-000000000000}"/>
          </ac:spMkLst>
        </pc:spChg>
        <pc:spChg chg="mod">
          <ac:chgData name="GOMEZ, Paula" userId="c93cf399-3ed7-4230-9282-8831e3fe5ae7" providerId="ADAL" clId="{E4164F43-4363-4441-9E15-4EC900705E24}" dt="2023-06-20T13:03:55.534" v="1" actId="1076"/>
          <ac:spMkLst>
            <pc:docMk/>
            <pc:sldMk cId="230398952" sldId="281"/>
            <ac:spMk id="301" creationId="{00000000-0000-0000-0000-000000000000}"/>
          </ac:spMkLst>
        </pc:spChg>
        <pc:spChg chg="mod">
          <ac:chgData name="GOMEZ, Paula" userId="c93cf399-3ed7-4230-9282-8831e3fe5ae7" providerId="ADAL" clId="{E4164F43-4363-4441-9E15-4EC900705E24}" dt="2023-06-20T13:04:12.879" v="6" actId="1076"/>
          <ac:spMkLst>
            <pc:docMk/>
            <pc:sldMk cId="230398952" sldId="281"/>
            <ac:spMk id="302" creationId="{00000000-0000-0000-0000-000000000000}"/>
          </ac:spMkLst>
        </pc:spChg>
      </pc:sldChg>
      <pc:sldChg chg="delSp modSp mod modClrScheme chgLayout">
        <pc:chgData name="GOMEZ, Paula" userId="c93cf399-3ed7-4230-9282-8831e3fe5ae7" providerId="ADAL" clId="{E4164F43-4363-4441-9E15-4EC900705E24}" dt="2023-06-20T13:32:27.435" v="332" actId="13926"/>
        <pc:sldMkLst>
          <pc:docMk/>
          <pc:sldMk cId="3626628843" sldId="282"/>
        </pc:sldMkLst>
        <pc:spChg chg="mod ord">
          <ac:chgData name="GOMEZ, Paula" userId="c93cf399-3ed7-4230-9282-8831e3fe5ae7" providerId="ADAL" clId="{E4164F43-4363-4441-9E15-4EC900705E24}" dt="2023-06-20T13:04:33.567" v="8" actId="700"/>
          <ac:spMkLst>
            <pc:docMk/>
            <pc:sldMk cId="3626628843" sldId="282"/>
            <ac:spMk id="316" creationId="{00000000-0000-0000-0000-000000000000}"/>
          </ac:spMkLst>
        </pc:spChg>
        <pc:spChg chg="mod ord">
          <ac:chgData name="GOMEZ, Paula" userId="c93cf399-3ed7-4230-9282-8831e3fe5ae7" providerId="ADAL" clId="{E4164F43-4363-4441-9E15-4EC900705E24}" dt="2023-06-20T13:04:42.775" v="10" actId="1076"/>
          <ac:spMkLst>
            <pc:docMk/>
            <pc:sldMk cId="3626628843" sldId="282"/>
            <ac:spMk id="317" creationId="{00000000-0000-0000-0000-000000000000}"/>
          </ac:spMkLst>
        </pc:spChg>
        <pc:spChg chg="mod ord">
          <ac:chgData name="GOMEZ, Paula" userId="c93cf399-3ed7-4230-9282-8831e3fe5ae7" providerId="ADAL" clId="{E4164F43-4363-4441-9E15-4EC900705E24}" dt="2023-06-20T13:32:27.435" v="332" actId="13926"/>
          <ac:spMkLst>
            <pc:docMk/>
            <pc:sldMk cId="3626628843" sldId="282"/>
            <ac:spMk id="318" creationId="{00000000-0000-0000-0000-000000000000}"/>
          </ac:spMkLst>
        </pc:spChg>
        <pc:spChg chg="del mod">
          <ac:chgData name="GOMEZ, Paula" userId="c93cf399-3ed7-4230-9282-8831e3fe5ae7" providerId="ADAL" clId="{E4164F43-4363-4441-9E15-4EC900705E24}" dt="2023-06-20T13:04:38.266" v="9" actId="478"/>
          <ac:spMkLst>
            <pc:docMk/>
            <pc:sldMk cId="3626628843" sldId="282"/>
            <ac:spMk id="319" creationId="{00000000-0000-0000-0000-000000000000}"/>
          </ac:spMkLst>
        </pc:spChg>
      </pc:sldChg>
      <pc:sldChg chg="delSp modSp mod modClrScheme chgLayout">
        <pc:chgData name="GOMEZ, Paula" userId="c93cf399-3ed7-4230-9282-8831e3fe5ae7" providerId="ADAL" clId="{E4164F43-4363-4441-9E15-4EC900705E24}" dt="2023-06-20T13:05:58.175" v="40" actId="1076"/>
        <pc:sldMkLst>
          <pc:docMk/>
          <pc:sldMk cId="3943685858" sldId="283"/>
        </pc:sldMkLst>
        <pc:spChg chg="mod ord">
          <ac:chgData name="GOMEZ, Paula" userId="c93cf399-3ed7-4230-9282-8831e3fe5ae7" providerId="ADAL" clId="{E4164F43-4363-4441-9E15-4EC900705E24}" dt="2023-06-20T13:04:33.567" v="8" actId="700"/>
          <ac:spMkLst>
            <pc:docMk/>
            <pc:sldMk cId="3943685858" sldId="283"/>
            <ac:spMk id="310" creationId="{00000000-0000-0000-0000-000000000000}"/>
          </ac:spMkLst>
        </pc:spChg>
        <pc:spChg chg="mod ord">
          <ac:chgData name="GOMEZ, Paula" userId="c93cf399-3ed7-4230-9282-8831e3fe5ae7" providerId="ADAL" clId="{E4164F43-4363-4441-9E15-4EC900705E24}" dt="2023-06-20T13:05:08.968" v="17" actId="1076"/>
          <ac:spMkLst>
            <pc:docMk/>
            <pc:sldMk cId="3943685858" sldId="283"/>
            <ac:spMk id="311" creationId="{00000000-0000-0000-0000-000000000000}"/>
          </ac:spMkLst>
        </pc:spChg>
        <pc:spChg chg="mod ord">
          <ac:chgData name="GOMEZ, Paula" userId="c93cf399-3ed7-4230-9282-8831e3fe5ae7" providerId="ADAL" clId="{E4164F43-4363-4441-9E15-4EC900705E24}" dt="2023-06-20T13:05:58.175" v="40" actId="1076"/>
          <ac:spMkLst>
            <pc:docMk/>
            <pc:sldMk cId="3943685858" sldId="283"/>
            <ac:spMk id="312" creationId="{00000000-0000-0000-0000-000000000000}"/>
          </ac:spMkLst>
        </pc:spChg>
        <pc:spChg chg="del mod">
          <ac:chgData name="GOMEZ, Paula" userId="c93cf399-3ed7-4230-9282-8831e3fe5ae7" providerId="ADAL" clId="{E4164F43-4363-4441-9E15-4EC900705E24}" dt="2023-06-20T13:05:06.442" v="16" actId="478"/>
          <ac:spMkLst>
            <pc:docMk/>
            <pc:sldMk cId="3943685858" sldId="283"/>
            <ac:spMk id="314" creationId="{00000000-0000-0000-0000-000000000000}"/>
          </ac:spMkLst>
        </pc:spChg>
      </pc:sldChg>
      <pc:sldChg chg="modSp mod">
        <pc:chgData name="GOMEZ, Paula" userId="c93cf399-3ed7-4230-9282-8831e3fe5ae7" providerId="ADAL" clId="{E4164F43-4363-4441-9E15-4EC900705E24}" dt="2023-06-20T13:06:54.832" v="53" actId="1076"/>
        <pc:sldMkLst>
          <pc:docMk/>
          <pc:sldMk cId="3712648683" sldId="284"/>
        </pc:sldMkLst>
        <pc:spChg chg="mod">
          <ac:chgData name="GOMEZ, Paula" userId="c93cf399-3ed7-4230-9282-8831e3fe5ae7" providerId="ADAL" clId="{E4164F43-4363-4441-9E15-4EC900705E24}" dt="2023-06-20T13:03:51.805" v="0"/>
          <ac:spMkLst>
            <pc:docMk/>
            <pc:sldMk cId="3712648683" sldId="284"/>
            <ac:spMk id="325" creationId="{00000000-0000-0000-0000-000000000000}"/>
          </ac:spMkLst>
        </pc:spChg>
        <pc:spChg chg="mod">
          <ac:chgData name="GOMEZ, Paula" userId="c93cf399-3ed7-4230-9282-8831e3fe5ae7" providerId="ADAL" clId="{E4164F43-4363-4441-9E15-4EC900705E24}" dt="2023-06-20T13:06:54.832" v="53" actId="1076"/>
          <ac:spMkLst>
            <pc:docMk/>
            <pc:sldMk cId="3712648683" sldId="284"/>
            <ac:spMk id="326" creationId="{00000000-0000-0000-0000-000000000000}"/>
          </ac:spMkLst>
        </pc:spChg>
        <pc:spChg chg="mod">
          <ac:chgData name="GOMEZ, Paula" userId="c93cf399-3ed7-4230-9282-8831e3fe5ae7" providerId="ADAL" clId="{E4164F43-4363-4441-9E15-4EC900705E24}" dt="2023-06-20T13:06:36.700" v="50" actId="27636"/>
          <ac:spMkLst>
            <pc:docMk/>
            <pc:sldMk cId="3712648683" sldId="284"/>
            <ac:spMk id="327" creationId="{00000000-0000-0000-0000-000000000000}"/>
          </ac:spMkLst>
        </pc:spChg>
      </pc:sldChg>
      <pc:sldChg chg="modSp mod">
        <pc:chgData name="GOMEZ, Paula" userId="c93cf399-3ed7-4230-9282-8831e3fe5ae7" providerId="ADAL" clId="{E4164F43-4363-4441-9E15-4EC900705E24}" dt="2023-06-20T13:06:27.015" v="48" actId="27636"/>
        <pc:sldMkLst>
          <pc:docMk/>
          <pc:sldMk cId="2835164428" sldId="285"/>
        </pc:sldMkLst>
        <pc:spChg chg="mod">
          <ac:chgData name="GOMEZ, Paula" userId="c93cf399-3ed7-4230-9282-8831e3fe5ae7" providerId="ADAL" clId="{E4164F43-4363-4441-9E15-4EC900705E24}" dt="2023-06-20T13:03:51.805" v="0"/>
          <ac:spMkLst>
            <pc:docMk/>
            <pc:sldMk cId="2835164428" sldId="285"/>
            <ac:spMk id="321" creationId="{00000000-0000-0000-0000-000000000000}"/>
          </ac:spMkLst>
        </pc:spChg>
        <pc:spChg chg="mod">
          <ac:chgData name="GOMEZ, Paula" userId="c93cf399-3ed7-4230-9282-8831e3fe5ae7" providerId="ADAL" clId="{E4164F43-4363-4441-9E15-4EC900705E24}" dt="2023-06-20T13:06:27.015" v="48" actId="27636"/>
          <ac:spMkLst>
            <pc:docMk/>
            <pc:sldMk cId="2835164428" sldId="285"/>
            <ac:spMk id="322" creationId="{00000000-0000-0000-0000-000000000000}"/>
          </ac:spMkLst>
        </pc:spChg>
        <pc:spChg chg="mod">
          <ac:chgData name="GOMEZ, Paula" userId="c93cf399-3ed7-4230-9282-8831e3fe5ae7" providerId="ADAL" clId="{E4164F43-4363-4441-9E15-4EC900705E24}" dt="2023-06-20T13:06:18.800" v="44" actId="14100"/>
          <ac:spMkLst>
            <pc:docMk/>
            <pc:sldMk cId="2835164428" sldId="285"/>
            <ac:spMk id="323" creationId="{00000000-0000-0000-0000-000000000000}"/>
          </ac:spMkLst>
        </pc:spChg>
      </pc:sldChg>
      <pc:sldChg chg="modSp mod">
        <pc:chgData name="GOMEZ, Paula" userId="c93cf399-3ed7-4230-9282-8831e3fe5ae7" providerId="ADAL" clId="{E4164F43-4363-4441-9E15-4EC900705E24}" dt="2023-06-20T13:07:39.040" v="63" actId="14100"/>
        <pc:sldMkLst>
          <pc:docMk/>
          <pc:sldMk cId="1157650688" sldId="286"/>
        </pc:sldMkLst>
        <pc:spChg chg="mod">
          <ac:chgData name="GOMEZ, Paula" userId="c93cf399-3ed7-4230-9282-8831e3fe5ae7" providerId="ADAL" clId="{E4164F43-4363-4441-9E15-4EC900705E24}" dt="2023-06-20T13:07:30.233" v="60" actId="14100"/>
          <ac:spMkLst>
            <pc:docMk/>
            <pc:sldMk cId="1157650688" sldId="286"/>
            <ac:spMk id="4" creationId="{C58BE85A-D56E-BAC6-B444-BC00E4E0F2A4}"/>
          </ac:spMkLst>
        </pc:spChg>
        <pc:spChg chg="mod">
          <ac:chgData name="GOMEZ, Paula" userId="c93cf399-3ed7-4230-9282-8831e3fe5ae7" providerId="ADAL" clId="{E4164F43-4363-4441-9E15-4EC900705E24}" dt="2023-06-20T13:03:51.805" v="0"/>
          <ac:spMkLst>
            <pc:docMk/>
            <pc:sldMk cId="1157650688" sldId="286"/>
            <ac:spMk id="333" creationId="{00000000-0000-0000-0000-000000000000}"/>
          </ac:spMkLst>
        </pc:spChg>
        <pc:spChg chg="mod">
          <ac:chgData name="GOMEZ, Paula" userId="c93cf399-3ed7-4230-9282-8831e3fe5ae7" providerId="ADAL" clId="{E4164F43-4363-4441-9E15-4EC900705E24}" dt="2023-06-20T13:07:39.040" v="63" actId="14100"/>
          <ac:spMkLst>
            <pc:docMk/>
            <pc:sldMk cId="1157650688" sldId="286"/>
            <ac:spMk id="335" creationId="{00000000-0000-0000-0000-000000000000}"/>
          </ac:spMkLst>
        </pc:spChg>
      </pc:sldChg>
      <pc:sldChg chg="modSp mod">
        <pc:chgData name="GOMEZ, Paula" userId="c93cf399-3ed7-4230-9282-8831e3fe5ae7" providerId="ADAL" clId="{E4164F43-4363-4441-9E15-4EC900705E24}" dt="2023-06-20T13:07:13.289" v="58" actId="1076"/>
        <pc:sldMkLst>
          <pc:docMk/>
          <pc:sldMk cId="2815295716" sldId="287"/>
        </pc:sldMkLst>
        <pc:spChg chg="mod">
          <ac:chgData name="GOMEZ, Paula" userId="c93cf399-3ed7-4230-9282-8831e3fe5ae7" providerId="ADAL" clId="{E4164F43-4363-4441-9E15-4EC900705E24}" dt="2023-06-20T13:03:51.805" v="0"/>
          <ac:spMkLst>
            <pc:docMk/>
            <pc:sldMk cId="2815295716" sldId="287"/>
            <ac:spMk id="329" creationId="{00000000-0000-0000-0000-000000000000}"/>
          </ac:spMkLst>
        </pc:spChg>
        <pc:spChg chg="mod">
          <ac:chgData name="GOMEZ, Paula" userId="c93cf399-3ed7-4230-9282-8831e3fe5ae7" providerId="ADAL" clId="{E4164F43-4363-4441-9E15-4EC900705E24}" dt="2023-06-20T13:07:13.289" v="58" actId="1076"/>
          <ac:spMkLst>
            <pc:docMk/>
            <pc:sldMk cId="2815295716" sldId="287"/>
            <ac:spMk id="330" creationId="{00000000-0000-0000-0000-000000000000}"/>
          </ac:spMkLst>
        </pc:spChg>
        <pc:spChg chg="mod">
          <ac:chgData name="GOMEZ, Paula" userId="c93cf399-3ed7-4230-9282-8831e3fe5ae7" providerId="ADAL" clId="{E4164F43-4363-4441-9E15-4EC900705E24}" dt="2023-06-20T13:07:00.392" v="54" actId="14100"/>
          <ac:spMkLst>
            <pc:docMk/>
            <pc:sldMk cId="2815295716" sldId="287"/>
            <ac:spMk id="331" creationId="{00000000-0000-0000-0000-000000000000}"/>
          </ac:spMkLst>
        </pc:spChg>
      </pc:sldChg>
      <pc:sldChg chg="modSp mod">
        <pc:chgData name="GOMEZ, Paula" userId="c93cf399-3ed7-4230-9282-8831e3fe5ae7" providerId="ADAL" clId="{E4164F43-4363-4441-9E15-4EC900705E24}" dt="2023-06-20T13:09:07.402" v="79" actId="14100"/>
        <pc:sldMkLst>
          <pc:docMk/>
          <pc:sldMk cId="1679411853" sldId="288"/>
        </pc:sldMkLst>
        <pc:spChg chg="mod">
          <ac:chgData name="GOMEZ, Paula" userId="c93cf399-3ed7-4230-9282-8831e3fe5ae7" providerId="ADAL" clId="{E4164F43-4363-4441-9E15-4EC900705E24}" dt="2023-06-20T13:03:51.805" v="0"/>
          <ac:spMkLst>
            <pc:docMk/>
            <pc:sldMk cId="1679411853" sldId="288"/>
            <ac:spMk id="345" creationId="{00000000-0000-0000-0000-000000000000}"/>
          </ac:spMkLst>
        </pc:spChg>
        <pc:spChg chg="mod">
          <ac:chgData name="GOMEZ, Paula" userId="c93cf399-3ed7-4230-9282-8831e3fe5ae7" providerId="ADAL" clId="{E4164F43-4363-4441-9E15-4EC900705E24}" dt="2023-06-20T13:09:07.402" v="79" actId="14100"/>
          <ac:spMkLst>
            <pc:docMk/>
            <pc:sldMk cId="1679411853" sldId="288"/>
            <ac:spMk id="346" creationId="{00000000-0000-0000-0000-000000000000}"/>
          </ac:spMkLst>
        </pc:spChg>
        <pc:spChg chg="mod">
          <ac:chgData name="GOMEZ, Paula" userId="c93cf399-3ed7-4230-9282-8831e3fe5ae7" providerId="ADAL" clId="{E4164F43-4363-4441-9E15-4EC900705E24}" dt="2023-06-20T13:09:02.137" v="77" actId="14100"/>
          <ac:spMkLst>
            <pc:docMk/>
            <pc:sldMk cId="1679411853" sldId="288"/>
            <ac:spMk id="347" creationId="{00000000-0000-0000-0000-000000000000}"/>
          </ac:spMkLst>
        </pc:spChg>
      </pc:sldChg>
      <pc:sldChg chg="modSp mod">
        <pc:chgData name="GOMEZ, Paula" userId="c93cf399-3ed7-4230-9282-8831e3fe5ae7" providerId="ADAL" clId="{E4164F43-4363-4441-9E15-4EC900705E24}" dt="2023-06-20T13:08:56.145" v="76" actId="14100"/>
        <pc:sldMkLst>
          <pc:docMk/>
          <pc:sldMk cId="800012250" sldId="289"/>
        </pc:sldMkLst>
        <pc:spChg chg="mod">
          <ac:chgData name="GOMEZ, Paula" userId="c93cf399-3ed7-4230-9282-8831e3fe5ae7" providerId="ADAL" clId="{E4164F43-4363-4441-9E15-4EC900705E24}" dt="2023-06-20T13:03:51.805" v="0"/>
          <ac:spMkLst>
            <pc:docMk/>
            <pc:sldMk cId="800012250" sldId="289"/>
            <ac:spMk id="341" creationId="{00000000-0000-0000-0000-000000000000}"/>
          </ac:spMkLst>
        </pc:spChg>
        <pc:spChg chg="mod">
          <ac:chgData name="GOMEZ, Paula" userId="c93cf399-3ed7-4230-9282-8831e3fe5ae7" providerId="ADAL" clId="{E4164F43-4363-4441-9E15-4EC900705E24}" dt="2023-06-20T13:08:56.145" v="76" actId="14100"/>
          <ac:spMkLst>
            <pc:docMk/>
            <pc:sldMk cId="800012250" sldId="289"/>
            <ac:spMk id="342" creationId="{00000000-0000-0000-0000-000000000000}"/>
          </ac:spMkLst>
        </pc:spChg>
        <pc:spChg chg="mod">
          <ac:chgData name="GOMEZ, Paula" userId="c93cf399-3ed7-4230-9282-8831e3fe5ae7" providerId="ADAL" clId="{E4164F43-4363-4441-9E15-4EC900705E24}" dt="2023-06-20T13:08:40.817" v="72" actId="14100"/>
          <ac:spMkLst>
            <pc:docMk/>
            <pc:sldMk cId="800012250" sldId="289"/>
            <ac:spMk id="343" creationId="{00000000-0000-0000-0000-000000000000}"/>
          </ac:spMkLst>
        </pc:spChg>
      </pc:sldChg>
      <pc:sldChg chg="modSp mod">
        <pc:chgData name="GOMEZ, Paula" userId="c93cf399-3ed7-4230-9282-8831e3fe5ae7" providerId="ADAL" clId="{E4164F43-4363-4441-9E15-4EC900705E24}" dt="2023-06-20T13:08:36.232" v="71" actId="1076"/>
        <pc:sldMkLst>
          <pc:docMk/>
          <pc:sldMk cId="3614217629" sldId="290"/>
        </pc:sldMkLst>
        <pc:spChg chg="mod">
          <ac:chgData name="GOMEZ, Paula" userId="c93cf399-3ed7-4230-9282-8831e3fe5ae7" providerId="ADAL" clId="{E4164F43-4363-4441-9E15-4EC900705E24}" dt="2023-06-20T13:03:51.805" v="0"/>
          <ac:spMkLst>
            <pc:docMk/>
            <pc:sldMk cId="3614217629" sldId="290"/>
            <ac:spMk id="337" creationId="{00000000-0000-0000-0000-000000000000}"/>
          </ac:spMkLst>
        </pc:spChg>
        <pc:spChg chg="mod">
          <ac:chgData name="GOMEZ, Paula" userId="c93cf399-3ed7-4230-9282-8831e3fe5ae7" providerId="ADAL" clId="{E4164F43-4363-4441-9E15-4EC900705E24}" dt="2023-06-20T13:08:36.232" v="71" actId="1076"/>
          <ac:spMkLst>
            <pc:docMk/>
            <pc:sldMk cId="3614217629" sldId="290"/>
            <ac:spMk id="338" creationId="{00000000-0000-0000-0000-000000000000}"/>
          </ac:spMkLst>
        </pc:spChg>
        <pc:spChg chg="mod">
          <ac:chgData name="GOMEZ, Paula" userId="c93cf399-3ed7-4230-9282-8831e3fe5ae7" providerId="ADAL" clId="{E4164F43-4363-4441-9E15-4EC900705E24}" dt="2023-06-20T13:07:44.984" v="64" actId="14100"/>
          <ac:spMkLst>
            <pc:docMk/>
            <pc:sldMk cId="3614217629" sldId="290"/>
            <ac:spMk id="339" creationId="{00000000-0000-0000-0000-000000000000}"/>
          </ac:spMkLst>
        </pc:spChg>
      </pc:sldChg>
      <pc:sldChg chg="delSp modSp mod modClrScheme chgLayout">
        <pc:chgData name="GOMEZ, Paula" userId="c93cf399-3ed7-4230-9282-8831e3fe5ae7" providerId="ADAL" clId="{E4164F43-4363-4441-9E15-4EC900705E24}" dt="2023-06-20T13:09:45.552" v="86" actId="1076"/>
        <pc:sldMkLst>
          <pc:docMk/>
          <pc:sldMk cId="2270304052" sldId="291"/>
        </pc:sldMkLst>
        <pc:spChg chg="mod ord">
          <ac:chgData name="GOMEZ, Paula" userId="c93cf399-3ed7-4230-9282-8831e3fe5ae7" providerId="ADAL" clId="{E4164F43-4363-4441-9E15-4EC900705E24}" dt="2023-06-20T13:09:30.923" v="81" actId="700"/>
          <ac:spMkLst>
            <pc:docMk/>
            <pc:sldMk cId="2270304052" sldId="291"/>
            <ac:spMk id="363" creationId="{00000000-0000-0000-0000-000000000000}"/>
          </ac:spMkLst>
        </pc:spChg>
        <pc:spChg chg="mod ord">
          <ac:chgData name="GOMEZ, Paula" userId="c93cf399-3ed7-4230-9282-8831e3fe5ae7" providerId="ADAL" clId="{E4164F43-4363-4441-9E15-4EC900705E24}" dt="2023-06-20T13:09:39.129" v="84" actId="1076"/>
          <ac:spMkLst>
            <pc:docMk/>
            <pc:sldMk cId="2270304052" sldId="291"/>
            <ac:spMk id="364" creationId="{00000000-0000-0000-0000-000000000000}"/>
          </ac:spMkLst>
        </pc:spChg>
        <pc:spChg chg="mod ord">
          <ac:chgData name="GOMEZ, Paula" userId="c93cf399-3ed7-4230-9282-8831e3fe5ae7" providerId="ADAL" clId="{E4164F43-4363-4441-9E15-4EC900705E24}" dt="2023-06-20T13:09:45.552" v="86" actId="1076"/>
          <ac:spMkLst>
            <pc:docMk/>
            <pc:sldMk cId="2270304052" sldId="291"/>
            <ac:spMk id="365" creationId="{00000000-0000-0000-0000-000000000000}"/>
          </ac:spMkLst>
        </pc:spChg>
        <pc:spChg chg="del mod">
          <ac:chgData name="GOMEZ, Paula" userId="c93cf399-3ed7-4230-9282-8831e3fe5ae7" providerId="ADAL" clId="{E4164F43-4363-4441-9E15-4EC900705E24}" dt="2023-06-20T13:09:36.468" v="83" actId="478"/>
          <ac:spMkLst>
            <pc:docMk/>
            <pc:sldMk cId="2270304052" sldId="291"/>
            <ac:spMk id="367" creationId="{00000000-0000-0000-0000-000000000000}"/>
          </ac:spMkLst>
        </pc:spChg>
      </pc:sldChg>
      <pc:sldChg chg="addSp delSp modSp mod modClrScheme chgLayout">
        <pc:chgData name="GOMEZ, Paula" userId="c93cf399-3ed7-4230-9282-8831e3fe5ae7" providerId="ADAL" clId="{E4164F43-4363-4441-9E15-4EC900705E24}" dt="2023-06-20T13:12:25.562" v="103" actId="14100"/>
        <pc:sldMkLst>
          <pc:docMk/>
          <pc:sldMk cId="2728370615" sldId="292"/>
        </pc:sldMkLst>
        <pc:spChg chg="add del mod ord">
          <ac:chgData name="GOMEZ, Paula" userId="c93cf399-3ed7-4230-9282-8831e3fe5ae7" providerId="ADAL" clId="{E4164F43-4363-4441-9E15-4EC900705E24}" dt="2023-06-20T13:12:14.386" v="99" actId="478"/>
          <ac:spMkLst>
            <pc:docMk/>
            <pc:sldMk cId="2728370615" sldId="292"/>
            <ac:spMk id="2" creationId="{68C68252-4CA2-37B7-9959-01E2E8392B1A}"/>
          </ac:spMkLst>
        </pc:spChg>
        <pc:spChg chg="mod">
          <ac:chgData name="GOMEZ, Paula" userId="c93cf399-3ed7-4230-9282-8831e3fe5ae7" providerId="ADAL" clId="{E4164F43-4363-4441-9E15-4EC900705E24}" dt="2023-06-20T13:12:19.977" v="101" actId="1076"/>
          <ac:spMkLst>
            <pc:docMk/>
            <pc:sldMk cId="2728370615" sldId="292"/>
            <ac:spMk id="5" creationId="{B7C03C81-63F3-D4BA-3F26-5A16C1A8C538}"/>
          </ac:spMkLst>
        </pc:spChg>
        <pc:spChg chg="mod ord">
          <ac:chgData name="GOMEZ, Paula" userId="c93cf399-3ed7-4230-9282-8831e3fe5ae7" providerId="ADAL" clId="{E4164F43-4363-4441-9E15-4EC900705E24}" dt="2023-06-20T13:12:06.577" v="98" actId="700"/>
          <ac:spMkLst>
            <pc:docMk/>
            <pc:sldMk cId="2728370615" sldId="292"/>
            <ac:spMk id="375" creationId="{00000000-0000-0000-0000-000000000000}"/>
          </ac:spMkLst>
        </pc:spChg>
        <pc:spChg chg="mod ord">
          <ac:chgData name="GOMEZ, Paula" userId="c93cf399-3ed7-4230-9282-8831e3fe5ae7" providerId="ADAL" clId="{E4164F43-4363-4441-9E15-4EC900705E24}" dt="2023-06-20T13:12:25.562" v="103" actId="14100"/>
          <ac:spMkLst>
            <pc:docMk/>
            <pc:sldMk cId="2728370615" sldId="292"/>
            <ac:spMk id="376" creationId="{00000000-0000-0000-0000-000000000000}"/>
          </ac:spMkLst>
        </pc:spChg>
      </pc:sldChg>
      <pc:sldChg chg="modSp mod modClrScheme chgLayout modNotes">
        <pc:chgData name="GOMEZ, Paula" userId="c93cf399-3ed7-4230-9282-8831e3fe5ae7" providerId="ADAL" clId="{E4164F43-4363-4441-9E15-4EC900705E24}" dt="2023-06-20T13:12:00.098" v="97" actId="1076"/>
        <pc:sldMkLst>
          <pc:docMk/>
          <pc:sldMk cId="2689317065" sldId="293"/>
        </pc:sldMkLst>
        <pc:spChg chg="mod ord">
          <ac:chgData name="GOMEZ, Paula" userId="c93cf399-3ed7-4230-9282-8831e3fe5ae7" providerId="ADAL" clId="{E4164F43-4363-4441-9E15-4EC900705E24}" dt="2023-06-20T13:11:45.734" v="92" actId="700"/>
          <ac:spMkLst>
            <pc:docMk/>
            <pc:sldMk cId="2689317065" sldId="293"/>
            <ac:spMk id="369" creationId="{00000000-0000-0000-0000-000000000000}"/>
          </ac:spMkLst>
        </pc:spChg>
        <pc:spChg chg="mod ord">
          <ac:chgData name="GOMEZ, Paula" userId="c93cf399-3ed7-4230-9282-8831e3fe5ae7" providerId="ADAL" clId="{E4164F43-4363-4441-9E15-4EC900705E24}" dt="2023-06-20T13:12:00.098" v="97" actId="1076"/>
          <ac:spMkLst>
            <pc:docMk/>
            <pc:sldMk cId="2689317065" sldId="293"/>
            <ac:spMk id="370" creationId="{00000000-0000-0000-0000-000000000000}"/>
          </ac:spMkLst>
        </pc:spChg>
        <pc:spChg chg="mod ord">
          <ac:chgData name="GOMEZ, Paula" userId="c93cf399-3ed7-4230-9282-8831e3fe5ae7" providerId="ADAL" clId="{E4164F43-4363-4441-9E15-4EC900705E24}" dt="2023-06-20T13:11:50.586" v="94" actId="14100"/>
          <ac:spMkLst>
            <pc:docMk/>
            <pc:sldMk cId="2689317065" sldId="293"/>
            <ac:spMk id="371" creationId="{00000000-0000-0000-0000-000000000000}"/>
          </ac:spMkLst>
        </pc:spChg>
      </pc:sldChg>
      <pc:sldChg chg="modSp mod">
        <pc:chgData name="GOMEZ, Paula" userId="c93cf399-3ed7-4230-9282-8831e3fe5ae7" providerId="ADAL" clId="{E4164F43-4363-4441-9E15-4EC900705E24}" dt="2023-06-20T13:33:36.267" v="333" actId="1076"/>
        <pc:sldMkLst>
          <pc:docMk/>
          <pc:sldMk cId="774900910" sldId="294"/>
        </pc:sldMkLst>
        <pc:spChg chg="mod">
          <ac:chgData name="GOMEZ, Paula" userId="c93cf399-3ed7-4230-9282-8831e3fe5ae7" providerId="ADAL" clId="{E4164F43-4363-4441-9E15-4EC900705E24}" dt="2023-06-20T13:12:51.304" v="108" actId="255"/>
          <ac:spMkLst>
            <pc:docMk/>
            <pc:sldMk cId="774900910" sldId="294"/>
            <ac:spMk id="2" creationId="{44F3CEC0-089A-430A-8517-DCD9D6D10F2D}"/>
          </ac:spMkLst>
        </pc:spChg>
        <pc:spChg chg="mod">
          <ac:chgData name="GOMEZ, Paula" userId="c93cf399-3ed7-4230-9282-8831e3fe5ae7" providerId="ADAL" clId="{E4164F43-4363-4441-9E15-4EC900705E24}" dt="2023-06-20T13:33:36.267" v="333" actId="1076"/>
          <ac:spMkLst>
            <pc:docMk/>
            <pc:sldMk cId="774900910" sldId="294"/>
            <ac:spMk id="3" creationId="{00000000-0000-0000-0000-000000000000}"/>
          </ac:spMkLst>
        </pc:spChg>
      </pc:sldChg>
      <pc:sldChg chg="modSp mod modNotes">
        <pc:chgData name="GOMEZ, Paula" userId="c93cf399-3ed7-4230-9282-8831e3fe5ae7" providerId="ADAL" clId="{E4164F43-4363-4441-9E15-4EC900705E24}" dt="2023-06-20T13:12:33.562" v="104" actId="1076"/>
        <pc:sldMkLst>
          <pc:docMk/>
          <pc:sldMk cId="3355984991" sldId="295"/>
        </pc:sldMkLst>
        <pc:spChg chg="mod">
          <ac:chgData name="GOMEZ, Paula" userId="c93cf399-3ed7-4230-9282-8831e3fe5ae7" providerId="ADAL" clId="{E4164F43-4363-4441-9E15-4EC900705E24}" dt="2023-06-20T13:12:33.562" v="104" actId="1076"/>
          <ac:spMkLst>
            <pc:docMk/>
            <pc:sldMk cId="3355984991" sldId="295"/>
            <ac:spMk id="2" creationId="{866C94FD-C24C-4F45-A8D2-4F58E0595B32}"/>
          </ac:spMkLst>
        </pc:spChg>
      </pc:sldChg>
      <pc:sldMasterChg chg="addSp delSp modSp mod delSldLayout modSldLayout">
        <pc:chgData name="GOMEZ, Paula" userId="c93cf399-3ed7-4230-9282-8831e3fe5ae7" providerId="ADAL" clId="{E4164F43-4363-4441-9E15-4EC900705E24}" dt="2023-06-20T13:27:02.155" v="331"/>
        <pc:sldMasterMkLst>
          <pc:docMk/>
          <pc:sldMasterMk cId="0" sldId="2147483648"/>
        </pc:sldMasterMkLst>
        <pc:spChg chg="mod">
          <ac:chgData name="GOMEZ, Paula" userId="c93cf399-3ed7-4230-9282-8831e3fe5ae7" providerId="ADAL" clId="{E4164F43-4363-4441-9E15-4EC900705E24}" dt="2023-06-20T13:03:51.805" v="0"/>
          <ac:spMkLst>
            <pc:docMk/>
            <pc:sldMasterMk cId="0" sldId="2147483648"/>
            <ac:spMk id="5" creationId="{00000000-0000-0000-0000-000000000000}"/>
          </ac:spMkLst>
        </pc:spChg>
        <pc:spChg chg="mod">
          <ac:chgData name="GOMEZ, Paula" userId="c93cf399-3ed7-4230-9282-8831e3fe5ae7" providerId="ADAL" clId="{E4164F43-4363-4441-9E15-4EC900705E24}" dt="2023-06-20T13:03:51.805" v="0"/>
          <ac:spMkLst>
            <pc:docMk/>
            <pc:sldMasterMk cId="0" sldId="2147483648"/>
            <ac:spMk id="6" creationId="{00000000-0000-0000-0000-000000000000}"/>
          </ac:spMkLst>
        </pc:spChg>
        <pc:spChg chg="mod">
          <ac:chgData name="GOMEZ, Paula" userId="c93cf399-3ed7-4230-9282-8831e3fe5ae7" providerId="ADAL" clId="{E4164F43-4363-4441-9E15-4EC900705E24}" dt="2023-06-20T13:03:51.805" v="0"/>
          <ac:spMkLst>
            <pc:docMk/>
            <pc:sldMasterMk cId="0" sldId="2147483648"/>
            <ac:spMk id="7" creationId="{00000000-0000-0000-0000-000000000000}"/>
          </ac:spMkLst>
        </pc:spChg>
        <pc:spChg chg="mod">
          <ac:chgData name="GOMEZ, Paula" userId="c93cf399-3ed7-4230-9282-8831e3fe5ae7" providerId="ADAL" clId="{E4164F43-4363-4441-9E15-4EC900705E24}" dt="2023-06-20T13:03:51.805" v="0"/>
          <ac:spMkLst>
            <pc:docMk/>
            <pc:sldMasterMk cId="0" sldId="2147483648"/>
            <ac:spMk id="8" creationId="{00000000-0000-0000-0000-000000000000}"/>
          </ac:spMkLst>
        </pc:spChg>
        <pc:spChg chg="mod">
          <ac:chgData name="GOMEZ, Paula" userId="c93cf399-3ed7-4230-9282-8831e3fe5ae7" providerId="ADAL" clId="{E4164F43-4363-4441-9E15-4EC900705E24}" dt="2023-06-20T13:03:51.805" v="0"/>
          <ac:spMkLst>
            <pc:docMk/>
            <pc:sldMasterMk cId="0" sldId="2147483648"/>
            <ac:spMk id="9" creationId="{00000000-0000-0000-0000-000000000000}"/>
          </ac:spMkLst>
        </pc:spChg>
        <pc:spChg chg="mod">
          <ac:chgData name="GOMEZ, Paula" userId="c93cf399-3ed7-4230-9282-8831e3fe5ae7" providerId="ADAL" clId="{E4164F43-4363-4441-9E15-4EC900705E24}" dt="2023-06-20T13:03:51.805" v="0"/>
          <ac:spMkLst>
            <pc:docMk/>
            <pc:sldMasterMk cId="0" sldId="2147483648"/>
            <ac:spMk id="10" creationId="{00000000-0000-0000-0000-000000000000}"/>
          </ac:spMkLst>
        </pc:spChg>
        <pc:spChg chg="mod">
          <ac:chgData name="GOMEZ, Paula" userId="c93cf399-3ed7-4230-9282-8831e3fe5ae7" providerId="ADAL" clId="{E4164F43-4363-4441-9E15-4EC900705E24}" dt="2023-06-20T13:03:51.805" v="0"/>
          <ac:spMkLst>
            <pc:docMk/>
            <pc:sldMasterMk cId="0" sldId="2147483648"/>
            <ac:spMk id="11" creationId="{00000000-0000-0000-0000-000000000000}"/>
          </ac:spMkLst>
        </pc:spChg>
        <pc:spChg chg="mod">
          <ac:chgData name="GOMEZ, Paula" userId="c93cf399-3ed7-4230-9282-8831e3fe5ae7" providerId="ADAL" clId="{E4164F43-4363-4441-9E15-4EC900705E24}" dt="2023-06-20T13:03:51.805" v="0"/>
          <ac:spMkLst>
            <pc:docMk/>
            <pc:sldMasterMk cId="0" sldId="2147483648"/>
            <ac:spMk id="14" creationId="{2A861E03-8673-A549-27A5-72E404D8409C}"/>
          </ac:spMkLst>
        </pc:spChg>
        <pc:picChg chg="mod">
          <ac:chgData name="GOMEZ, Paula" userId="c93cf399-3ed7-4230-9282-8831e3fe5ae7" providerId="ADAL" clId="{E4164F43-4363-4441-9E15-4EC900705E24}" dt="2023-06-20T13:03:51.805" v="0"/>
          <ac:picMkLst>
            <pc:docMk/>
            <pc:sldMasterMk cId="0" sldId="2147483648"/>
            <ac:picMk id="2" creationId="{00000000-0000-0000-0000-000000000000}"/>
          </ac:picMkLst>
        </pc:picChg>
        <pc:picChg chg="del mod">
          <ac:chgData name="GOMEZ, Paula" userId="c93cf399-3ed7-4230-9282-8831e3fe5ae7" providerId="ADAL" clId="{E4164F43-4363-4441-9E15-4EC900705E24}" dt="2023-06-20T13:27:01.560" v="330" actId="478"/>
          <ac:picMkLst>
            <pc:docMk/>
            <pc:sldMasterMk cId="0" sldId="2147483648"/>
            <ac:picMk id="3" creationId="{00000000-0000-0000-0000-000000000000}"/>
          </ac:picMkLst>
        </pc:picChg>
        <pc:picChg chg="del mod">
          <ac:chgData name="GOMEZ, Paula" userId="c93cf399-3ed7-4230-9282-8831e3fe5ae7" providerId="ADAL" clId="{E4164F43-4363-4441-9E15-4EC900705E24}" dt="2023-06-20T13:16:07.103" v="168" actId="478"/>
          <ac:picMkLst>
            <pc:docMk/>
            <pc:sldMasterMk cId="0" sldId="2147483648"/>
            <ac:picMk id="4" creationId="{00000000-0000-0000-0000-000000000000}"/>
          </ac:picMkLst>
        </pc:picChg>
        <pc:picChg chg="add mod">
          <ac:chgData name="GOMEZ, Paula" userId="c93cf399-3ed7-4230-9282-8831e3fe5ae7" providerId="ADAL" clId="{E4164F43-4363-4441-9E15-4EC900705E24}" dt="2023-06-20T13:16:12.854" v="170" actId="1076"/>
          <ac:picMkLst>
            <pc:docMk/>
            <pc:sldMasterMk cId="0" sldId="2147483648"/>
            <ac:picMk id="12" creationId="{F17E7006-8386-DCEA-B4A2-C92AEC39F755}"/>
          </ac:picMkLst>
        </pc:picChg>
        <pc:picChg chg="add mod">
          <ac:chgData name="GOMEZ, Paula" userId="c93cf399-3ed7-4230-9282-8831e3fe5ae7" providerId="ADAL" clId="{E4164F43-4363-4441-9E15-4EC900705E24}" dt="2023-06-20T13:27:02.155" v="331"/>
          <ac:picMkLst>
            <pc:docMk/>
            <pc:sldMasterMk cId="0" sldId="2147483648"/>
            <ac:picMk id="13" creationId="{F51BECD8-6F8E-D3B8-4D30-DAF8272FFFBA}"/>
          </ac:picMkLst>
        </pc:picChg>
        <pc:sldLayoutChg chg="addSp delSp modSp mod">
          <pc:chgData name="GOMEZ, Paula" userId="c93cf399-3ed7-4230-9282-8831e3fe5ae7" providerId="ADAL" clId="{E4164F43-4363-4441-9E15-4EC900705E24}" dt="2023-06-20T13:21:04.667" v="256" actId="1076"/>
          <pc:sldLayoutMkLst>
            <pc:docMk/>
            <pc:sldMasterMk cId="0" sldId="2147483648"/>
            <pc:sldLayoutMk cId="0" sldId="2147483649"/>
          </pc:sldLayoutMkLst>
          <pc:spChg chg="mod">
            <ac:chgData name="GOMEZ, Paula" userId="c93cf399-3ed7-4230-9282-8831e3fe5ae7" providerId="ADAL" clId="{E4164F43-4363-4441-9E15-4EC900705E24}" dt="2023-06-20T13:03:51.805" v="0"/>
            <ac:spMkLst>
              <pc:docMk/>
              <pc:sldMasterMk cId="0" sldId="2147483648"/>
              <pc:sldLayoutMk cId="0" sldId="2147483649"/>
              <ac:spMk id="19" creationId="{00000000-0000-0000-0000-000000000000}"/>
            </ac:spMkLst>
          </pc:spChg>
          <pc:spChg chg="mod">
            <ac:chgData name="GOMEZ, Paula" userId="c93cf399-3ed7-4230-9282-8831e3fe5ae7" providerId="ADAL" clId="{E4164F43-4363-4441-9E15-4EC900705E24}" dt="2023-06-20T13:03:51.805" v="0"/>
            <ac:spMkLst>
              <pc:docMk/>
              <pc:sldMasterMk cId="0" sldId="2147483648"/>
              <pc:sldLayoutMk cId="0" sldId="2147483649"/>
              <ac:spMk id="23" creationId="{00000000-0000-0000-0000-000000000000}"/>
            </ac:spMkLst>
          </pc:spChg>
          <pc:spChg chg="mod">
            <ac:chgData name="GOMEZ, Paula" userId="c93cf399-3ed7-4230-9282-8831e3fe5ae7" providerId="ADAL" clId="{E4164F43-4363-4441-9E15-4EC900705E24}" dt="2023-06-20T13:03:51.805" v="0"/>
            <ac:spMkLst>
              <pc:docMk/>
              <pc:sldMasterMk cId="0" sldId="2147483648"/>
              <pc:sldLayoutMk cId="0" sldId="2147483649"/>
              <ac:spMk id="25" creationId="{00000000-0000-0000-0000-000000000000}"/>
            </ac:spMkLst>
          </pc:spChg>
          <pc:spChg chg="mod">
            <ac:chgData name="GOMEZ, Paula" userId="c93cf399-3ed7-4230-9282-8831e3fe5ae7" providerId="ADAL" clId="{E4164F43-4363-4441-9E15-4EC900705E24}" dt="2023-06-20T13:03:51.805" v="0"/>
            <ac:spMkLst>
              <pc:docMk/>
              <pc:sldMasterMk cId="0" sldId="2147483648"/>
              <pc:sldLayoutMk cId="0" sldId="2147483649"/>
              <ac:spMk id="26" creationId="{00000000-0000-0000-0000-000000000000}"/>
            </ac:spMkLst>
          </pc:spChg>
          <pc:spChg chg="mod">
            <ac:chgData name="GOMEZ, Paula" userId="c93cf399-3ed7-4230-9282-8831e3fe5ae7" providerId="ADAL" clId="{E4164F43-4363-4441-9E15-4EC900705E24}" dt="2023-06-20T13:03:51.805" v="0"/>
            <ac:spMkLst>
              <pc:docMk/>
              <pc:sldMasterMk cId="0" sldId="2147483648"/>
              <pc:sldLayoutMk cId="0" sldId="2147483649"/>
              <ac:spMk id="29" creationId="{00000000-0000-0000-0000-000000000000}"/>
            </ac:spMkLst>
          </pc:spChg>
          <pc:spChg chg="mod">
            <ac:chgData name="GOMEZ, Paula" userId="c93cf399-3ed7-4230-9282-8831e3fe5ae7" providerId="ADAL" clId="{E4164F43-4363-4441-9E15-4EC900705E24}" dt="2023-06-20T13:03:51.805" v="0"/>
            <ac:spMkLst>
              <pc:docMk/>
              <pc:sldMasterMk cId="0" sldId="2147483648"/>
              <pc:sldLayoutMk cId="0" sldId="2147483649"/>
              <ac:spMk id="30" creationId="{00000000-0000-0000-0000-000000000000}"/>
            </ac:spMkLst>
          </pc:spChg>
          <pc:picChg chg="add mod">
            <ac:chgData name="GOMEZ, Paula" userId="c93cf399-3ed7-4230-9282-8831e3fe5ae7" providerId="ADAL" clId="{E4164F43-4363-4441-9E15-4EC900705E24}" dt="2023-06-20T13:16:21.380" v="172"/>
            <ac:picMkLst>
              <pc:docMk/>
              <pc:sldMasterMk cId="0" sldId="2147483648"/>
              <pc:sldLayoutMk cId="0" sldId="2147483649"/>
              <ac:picMk id="2" creationId="{E36F95A4-D2AE-110E-4F00-8CE160D20153}"/>
            </ac:picMkLst>
          </pc:picChg>
          <pc:picChg chg="add mod">
            <ac:chgData name="GOMEZ, Paula" userId="c93cf399-3ed7-4230-9282-8831e3fe5ae7" providerId="ADAL" clId="{E4164F43-4363-4441-9E15-4EC900705E24}" dt="2023-06-20T13:21:04.667" v="256" actId="1076"/>
            <ac:picMkLst>
              <pc:docMk/>
              <pc:sldMasterMk cId="0" sldId="2147483648"/>
              <pc:sldLayoutMk cId="0" sldId="2147483649"/>
              <ac:picMk id="3" creationId="{90BD2CD5-34B5-C20A-DF32-9F55B36F0971}"/>
            </ac:picMkLst>
          </pc:picChg>
          <pc:picChg chg="mod">
            <ac:chgData name="GOMEZ, Paula" userId="c93cf399-3ed7-4230-9282-8831e3fe5ae7" providerId="ADAL" clId="{E4164F43-4363-4441-9E15-4EC900705E24}" dt="2023-06-20T13:03:51.805" v="0"/>
            <ac:picMkLst>
              <pc:docMk/>
              <pc:sldMasterMk cId="0" sldId="2147483648"/>
              <pc:sldLayoutMk cId="0" sldId="2147483649"/>
              <ac:picMk id="20" creationId="{00000000-0000-0000-0000-000000000000}"/>
            </ac:picMkLst>
          </pc:picChg>
          <pc:picChg chg="del mod">
            <ac:chgData name="GOMEZ, Paula" userId="c93cf399-3ed7-4230-9282-8831e3fe5ae7" providerId="ADAL" clId="{E4164F43-4363-4441-9E15-4EC900705E24}" dt="2023-06-20T13:20:18.195" v="244" actId="478"/>
            <ac:picMkLst>
              <pc:docMk/>
              <pc:sldMasterMk cId="0" sldId="2147483648"/>
              <pc:sldLayoutMk cId="0" sldId="2147483649"/>
              <ac:picMk id="21" creationId="{00000000-0000-0000-0000-000000000000}"/>
            </ac:picMkLst>
          </pc:picChg>
          <pc:picChg chg="del mod">
            <ac:chgData name="GOMEZ, Paula" userId="c93cf399-3ed7-4230-9282-8831e3fe5ae7" providerId="ADAL" clId="{E4164F43-4363-4441-9E15-4EC900705E24}" dt="2023-06-20T13:16:20.606" v="171" actId="478"/>
            <ac:picMkLst>
              <pc:docMk/>
              <pc:sldMasterMk cId="0" sldId="2147483648"/>
              <pc:sldLayoutMk cId="0" sldId="2147483649"/>
              <ac:picMk id="22" creationId="{00000000-0000-0000-0000-000000000000}"/>
            </ac:picMkLst>
          </pc:picChg>
          <pc:picChg chg="mod">
            <ac:chgData name="GOMEZ, Paula" userId="c93cf399-3ed7-4230-9282-8831e3fe5ae7" providerId="ADAL" clId="{E4164F43-4363-4441-9E15-4EC900705E24}" dt="2023-06-20T13:03:51.805" v="0"/>
            <ac:picMkLst>
              <pc:docMk/>
              <pc:sldMasterMk cId="0" sldId="2147483648"/>
              <pc:sldLayoutMk cId="0" sldId="2147483649"/>
              <ac:picMk id="27" creationId="{00000000-0000-0000-0000-000000000000}"/>
            </ac:picMkLst>
          </pc:picChg>
          <pc:picChg chg="del mod">
            <ac:chgData name="GOMEZ, Paula" userId="c93cf399-3ed7-4230-9282-8831e3fe5ae7" providerId="ADAL" clId="{E4164F43-4363-4441-9E15-4EC900705E24}" dt="2023-06-20T13:20:16.772" v="242" actId="478"/>
            <ac:picMkLst>
              <pc:docMk/>
              <pc:sldMasterMk cId="0" sldId="2147483648"/>
              <pc:sldLayoutMk cId="0" sldId="2147483649"/>
              <ac:picMk id="28" creationId="{00000000-0000-0000-0000-000000000000}"/>
            </ac:picMkLst>
          </pc:picChg>
        </pc:sldLayoutChg>
        <pc:sldLayoutChg chg="addSp delSp modSp mod">
          <pc:chgData name="GOMEZ, Paula" userId="c93cf399-3ed7-4230-9282-8831e3fe5ae7" providerId="ADAL" clId="{E4164F43-4363-4441-9E15-4EC900705E24}" dt="2023-06-20T13:22:50.949" v="259" actId="1076"/>
          <pc:sldLayoutMkLst>
            <pc:docMk/>
            <pc:sldMasterMk cId="0" sldId="2147483648"/>
            <pc:sldLayoutMk cId="0" sldId="2147483650"/>
          </pc:sldLayoutMkLst>
          <pc:spChg chg="mod">
            <ac:chgData name="GOMEZ, Paula" userId="c93cf399-3ed7-4230-9282-8831e3fe5ae7" providerId="ADAL" clId="{E4164F43-4363-4441-9E15-4EC900705E24}" dt="2023-06-20T13:03:51.805" v="0"/>
            <ac:spMkLst>
              <pc:docMk/>
              <pc:sldMasterMk cId="0" sldId="2147483648"/>
              <pc:sldLayoutMk cId="0" sldId="2147483650"/>
              <ac:spMk id="2" creationId="{5CCF5C62-A878-5097-6347-598B98495959}"/>
            </ac:spMkLst>
          </pc:spChg>
          <pc:spChg chg="mod">
            <ac:chgData name="GOMEZ, Paula" userId="c93cf399-3ed7-4230-9282-8831e3fe5ae7" providerId="ADAL" clId="{E4164F43-4363-4441-9E15-4EC900705E24}" dt="2023-06-20T13:03:51.805" v="0"/>
            <ac:spMkLst>
              <pc:docMk/>
              <pc:sldMasterMk cId="0" sldId="2147483648"/>
              <pc:sldLayoutMk cId="0" sldId="2147483650"/>
              <ac:spMk id="39" creationId="{00000000-0000-0000-0000-000000000000}"/>
            </ac:spMkLst>
          </pc:spChg>
          <pc:spChg chg="mod">
            <ac:chgData name="GOMEZ, Paula" userId="c93cf399-3ed7-4230-9282-8831e3fe5ae7" providerId="ADAL" clId="{E4164F43-4363-4441-9E15-4EC900705E24}" dt="2023-06-20T13:03:51.805" v="0"/>
            <ac:spMkLst>
              <pc:docMk/>
              <pc:sldMasterMk cId="0" sldId="2147483648"/>
              <pc:sldLayoutMk cId="0" sldId="2147483650"/>
              <ac:spMk id="41" creationId="{00000000-0000-0000-0000-000000000000}"/>
            </ac:spMkLst>
          </pc:spChg>
          <pc:spChg chg="mod">
            <ac:chgData name="GOMEZ, Paula" userId="c93cf399-3ed7-4230-9282-8831e3fe5ae7" providerId="ADAL" clId="{E4164F43-4363-4441-9E15-4EC900705E24}" dt="2023-06-20T13:03:51.805" v="0"/>
            <ac:spMkLst>
              <pc:docMk/>
              <pc:sldMasterMk cId="0" sldId="2147483648"/>
              <pc:sldLayoutMk cId="0" sldId="2147483650"/>
              <ac:spMk id="42" creationId="{00000000-0000-0000-0000-000000000000}"/>
            </ac:spMkLst>
          </pc:spChg>
          <pc:spChg chg="mod">
            <ac:chgData name="GOMEZ, Paula" userId="c93cf399-3ed7-4230-9282-8831e3fe5ae7" providerId="ADAL" clId="{E4164F43-4363-4441-9E15-4EC900705E24}" dt="2023-06-20T13:03:51.805" v="0"/>
            <ac:spMkLst>
              <pc:docMk/>
              <pc:sldMasterMk cId="0" sldId="2147483648"/>
              <pc:sldLayoutMk cId="0" sldId="2147483650"/>
              <ac:spMk id="43" creationId="{00000000-0000-0000-0000-000000000000}"/>
            </ac:spMkLst>
          </pc:spChg>
          <pc:spChg chg="mod">
            <ac:chgData name="GOMEZ, Paula" userId="c93cf399-3ed7-4230-9282-8831e3fe5ae7" providerId="ADAL" clId="{E4164F43-4363-4441-9E15-4EC900705E24}" dt="2023-06-20T13:03:51.805" v="0"/>
            <ac:spMkLst>
              <pc:docMk/>
              <pc:sldMasterMk cId="0" sldId="2147483648"/>
              <pc:sldLayoutMk cId="0" sldId="2147483650"/>
              <ac:spMk id="44" creationId="{00000000-0000-0000-0000-000000000000}"/>
            </ac:spMkLst>
          </pc:spChg>
          <pc:picChg chg="add mod">
            <ac:chgData name="GOMEZ, Paula" userId="c93cf399-3ed7-4230-9282-8831e3fe5ae7" providerId="ADAL" clId="{E4164F43-4363-4441-9E15-4EC900705E24}" dt="2023-06-20T13:16:25.903" v="174"/>
            <ac:picMkLst>
              <pc:docMk/>
              <pc:sldMasterMk cId="0" sldId="2147483648"/>
              <pc:sldLayoutMk cId="0" sldId="2147483650"/>
              <ac:picMk id="3" creationId="{A20938F0-CB27-BF74-C19A-155796B59F9F}"/>
            </ac:picMkLst>
          </pc:picChg>
          <pc:picChg chg="add mod">
            <ac:chgData name="GOMEZ, Paula" userId="c93cf399-3ed7-4230-9282-8831e3fe5ae7" providerId="ADAL" clId="{E4164F43-4363-4441-9E15-4EC900705E24}" dt="2023-06-20T13:22:50.949" v="259" actId="1076"/>
            <ac:picMkLst>
              <pc:docMk/>
              <pc:sldMasterMk cId="0" sldId="2147483648"/>
              <pc:sldLayoutMk cId="0" sldId="2147483650"/>
              <ac:picMk id="4" creationId="{FC809FF2-0E31-F72A-25E5-FB9926860919}"/>
            </ac:picMkLst>
          </pc:picChg>
          <pc:picChg chg="del mod">
            <ac:chgData name="GOMEZ, Paula" userId="c93cf399-3ed7-4230-9282-8831e3fe5ae7" providerId="ADAL" clId="{E4164F43-4363-4441-9E15-4EC900705E24}" dt="2023-06-20T13:20:25.787" v="246" actId="478"/>
            <ac:picMkLst>
              <pc:docMk/>
              <pc:sldMasterMk cId="0" sldId="2147483648"/>
              <pc:sldLayoutMk cId="0" sldId="2147483650"/>
              <ac:picMk id="37" creationId="{00000000-0000-0000-0000-000000000000}"/>
            </ac:picMkLst>
          </pc:picChg>
          <pc:picChg chg="del mod">
            <ac:chgData name="GOMEZ, Paula" userId="c93cf399-3ed7-4230-9282-8831e3fe5ae7" providerId="ADAL" clId="{E4164F43-4363-4441-9E15-4EC900705E24}" dt="2023-06-20T13:16:25.148" v="173" actId="478"/>
            <ac:picMkLst>
              <pc:docMk/>
              <pc:sldMasterMk cId="0" sldId="2147483648"/>
              <pc:sldLayoutMk cId="0" sldId="2147483650"/>
              <ac:picMk id="38" creationId="{00000000-0000-0000-0000-000000000000}"/>
            </ac:picMkLst>
          </pc:picChg>
        </pc:sldLayoutChg>
        <pc:sldLayoutChg chg="addSp delSp modSp mod">
          <pc:chgData name="GOMEZ, Paula" userId="c93cf399-3ed7-4230-9282-8831e3fe5ae7" providerId="ADAL" clId="{E4164F43-4363-4441-9E15-4EC900705E24}" dt="2023-06-20T13:23:01.532" v="261"/>
          <pc:sldLayoutMkLst>
            <pc:docMk/>
            <pc:sldMasterMk cId="0" sldId="2147483648"/>
            <pc:sldLayoutMk cId="0" sldId="2147483651"/>
          </pc:sldLayoutMkLst>
          <pc:spChg chg="mod">
            <ac:chgData name="GOMEZ, Paula" userId="c93cf399-3ed7-4230-9282-8831e3fe5ae7" providerId="ADAL" clId="{E4164F43-4363-4441-9E15-4EC900705E24}" dt="2023-06-20T13:03:51.805" v="0"/>
            <ac:spMkLst>
              <pc:docMk/>
              <pc:sldMasterMk cId="0" sldId="2147483648"/>
              <pc:sldLayoutMk cId="0" sldId="2147483651"/>
              <ac:spMk id="2" creationId="{368890CD-77E9-CBD8-5C44-FFF53246CA4E}"/>
            </ac:spMkLst>
          </pc:spChg>
          <pc:spChg chg="mod">
            <ac:chgData name="GOMEZ, Paula" userId="c93cf399-3ed7-4230-9282-8831e3fe5ae7" providerId="ADAL" clId="{E4164F43-4363-4441-9E15-4EC900705E24}" dt="2023-06-20T13:03:51.805" v="0"/>
            <ac:spMkLst>
              <pc:docMk/>
              <pc:sldMasterMk cId="0" sldId="2147483648"/>
              <pc:sldLayoutMk cId="0" sldId="2147483651"/>
              <ac:spMk id="53" creationId="{00000000-0000-0000-0000-000000000000}"/>
            </ac:spMkLst>
          </pc:spChg>
          <pc:spChg chg="mod">
            <ac:chgData name="GOMEZ, Paula" userId="c93cf399-3ed7-4230-9282-8831e3fe5ae7" providerId="ADAL" clId="{E4164F43-4363-4441-9E15-4EC900705E24}" dt="2023-06-20T13:03:51.805" v="0"/>
            <ac:spMkLst>
              <pc:docMk/>
              <pc:sldMasterMk cId="0" sldId="2147483648"/>
              <pc:sldLayoutMk cId="0" sldId="2147483651"/>
              <ac:spMk id="55" creationId="{00000000-0000-0000-0000-000000000000}"/>
            </ac:spMkLst>
          </pc:spChg>
          <pc:spChg chg="mod">
            <ac:chgData name="GOMEZ, Paula" userId="c93cf399-3ed7-4230-9282-8831e3fe5ae7" providerId="ADAL" clId="{E4164F43-4363-4441-9E15-4EC900705E24}" dt="2023-06-20T13:03:51.805" v="0"/>
            <ac:spMkLst>
              <pc:docMk/>
              <pc:sldMasterMk cId="0" sldId="2147483648"/>
              <pc:sldLayoutMk cId="0" sldId="2147483651"/>
              <ac:spMk id="56" creationId="{00000000-0000-0000-0000-000000000000}"/>
            </ac:spMkLst>
          </pc:spChg>
          <pc:spChg chg="mod">
            <ac:chgData name="GOMEZ, Paula" userId="c93cf399-3ed7-4230-9282-8831e3fe5ae7" providerId="ADAL" clId="{E4164F43-4363-4441-9E15-4EC900705E24}" dt="2023-06-20T13:03:51.805" v="0"/>
            <ac:spMkLst>
              <pc:docMk/>
              <pc:sldMasterMk cId="0" sldId="2147483648"/>
              <pc:sldLayoutMk cId="0" sldId="2147483651"/>
              <ac:spMk id="57" creationId="{00000000-0000-0000-0000-000000000000}"/>
            </ac:spMkLst>
          </pc:spChg>
          <pc:spChg chg="mod">
            <ac:chgData name="GOMEZ, Paula" userId="c93cf399-3ed7-4230-9282-8831e3fe5ae7" providerId="ADAL" clId="{E4164F43-4363-4441-9E15-4EC900705E24}" dt="2023-06-20T13:03:51.805" v="0"/>
            <ac:spMkLst>
              <pc:docMk/>
              <pc:sldMasterMk cId="0" sldId="2147483648"/>
              <pc:sldLayoutMk cId="0" sldId="2147483651"/>
              <ac:spMk id="58" creationId="{00000000-0000-0000-0000-000000000000}"/>
            </ac:spMkLst>
          </pc:spChg>
          <pc:spChg chg="mod">
            <ac:chgData name="GOMEZ, Paula" userId="c93cf399-3ed7-4230-9282-8831e3fe5ae7" providerId="ADAL" clId="{E4164F43-4363-4441-9E15-4EC900705E24}" dt="2023-06-20T13:03:51.805" v="0"/>
            <ac:spMkLst>
              <pc:docMk/>
              <pc:sldMasterMk cId="0" sldId="2147483648"/>
              <pc:sldLayoutMk cId="0" sldId="2147483651"/>
              <ac:spMk id="59" creationId="{00000000-0000-0000-0000-000000000000}"/>
            </ac:spMkLst>
          </pc:spChg>
          <pc:spChg chg="mod">
            <ac:chgData name="GOMEZ, Paula" userId="c93cf399-3ed7-4230-9282-8831e3fe5ae7" providerId="ADAL" clId="{E4164F43-4363-4441-9E15-4EC900705E24}" dt="2023-06-20T13:03:51.805" v="0"/>
            <ac:spMkLst>
              <pc:docMk/>
              <pc:sldMasterMk cId="0" sldId="2147483648"/>
              <pc:sldLayoutMk cId="0" sldId="2147483651"/>
              <ac:spMk id="60" creationId="{00000000-0000-0000-0000-000000000000}"/>
            </ac:spMkLst>
          </pc:spChg>
          <pc:picChg chg="add mod">
            <ac:chgData name="GOMEZ, Paula" userId="c93cf399-3ed7-4230-9282-8831e3fe5ae7" providerId="ADAL" clId="{E4164F43-4363-4441-9E15-4EC900705E24}" dt="2023-06-20T13:16:30.378" v="176"/>
            <ac:picMkLst>
              <pc:docMk/>
              <pc:sldMasterMk cId="0" sldId="2147483648"/>
              <pc:sldLayoutMk cId="0" sldId="2147483651"/>
              <ac:picMk id="3" creationId="{9CF8E45E-B6E1-BDD6-CBE6-5951C9DDAB95}"/>
            </ac:picMkLst>
          </pc:picChg>
          <pc:picChg chg="add del mod">
            <ac:chgData name="GOMEZ, Paula" userId="c93cf399-3ed7-4230-9282-8831e3fe5ae7" providerId="ADAL" clId="{E4164F43-4363-4441-9E15-4EC900705E24}" dt="2023-06-20T13:22:59.838" v="260" actId="478"/>
            <ac:picMkLst>
              <pc:docMk/>
              <pc:sldMasterMk cId="0" sldId="2147483648"/>
              <pc:sldLayoutMk cId="0" sldId="2147483651"/>
              <ac:picMk id="4" creationId="{FDF3DB84-130A-BDF7-8355-3B60C9E7CAC8}"/>
            </ac:picMkLst>
          </pc:picChg>
          <pc:picChg chg="add mod">
            <ac:chgData name="GOMEZ, Paula" userId="c93cf399-3ed7-4230-9282-8831e3fe5ae7" providerId="ADAL" clId="{E4164F43-4363-4441-9E15-4EC900705E24}" dt="2023-06-20T13:23:01.532" v="261"/>
            <ac:picMkLst>
              <pc:docMk/>
              <pc:sldMasterMk cId="0" sldId="2147483648"/>
              <pc:sldLayoutMk cId="0" sldId="2147483651"/>
              <ac:picMk id="5" creationId="{7DBA3227-1D7D-FF2F-0301-0EBC8EB4E89C}"/>
            </ac:picMkLst>
          </pc:picChg>
          <pc:picChg chg="del mod">
            <ac:chgData name="GOMEZ, Paula" userId="c93cf399-3ed7-4230-9282-8831e3fe5ae7" providerId="ADAL" clId="{E4164F43-4363-4441-9E15-4EC900705E24}" dt="2023-06-20T13:20:33.557" v="248" actId="478"/>
            <ac:picMkLst>
              <pc:docMk/>
              <pc:sldMasterMk cId="0" sldId="2147483648"/>
              <pc:sldLayoutMk cId="0" sldId="2147483651"/>
              <ac:picMk id="51" creationId="{00000000-0000-0000-0000-000000000000}"/>
            </ac:picMkLst>
          </pc:picChg>
          <pc:picChg chg="del mod">
            <ac:chgData name="GOMEZ, Paula" userId="c93cf399-3ed7-4230-9282-8831e3fe5ae7" providerId="ADAL" clId="{E4164F43-4363-4441-9E15-4EC900705E24}" dt="2023-06-20T13:16:29.688" v="175" actId="478"/>
            <ac:picMkLst>
              <pc:docMk/>
              <pc:sldMasterMk cId="0" sldId="2147483648"/>
              <pc:sldLayoutMk cId="0" sldId="2147483651"/>
              <ac:picMk id="52" creationId="{00000000-0000-0000-0000-000000000000}"/>
            </ac:picMkLst>
          </pc:picChg>
        </pc:sldLayoutChg>
        <pc:sldLayoutChg chg="addSp delSp modSp mod">
          <pc:chgData name="GOMEZ, Paula" userId="c93cf399-3ed7-4230-9282-8831e3fe5ae7" providerId="ADAL" clId="{E4164F43-4363-4441-9E15-4EC900705E24}" dt="2023-06-20T13:23:06.127" v="263"/>
          <pc:sldLayoutMkLst>
            <pc:docMk/>
            <pc:sldMasterMk cId="0" sldId="2147483648"/>
            <pc:sldLayoutMk cId="0" sldId="2147483652"/>
          </pc:sldLayoutMkLst>
          <pc:spChg chg="mod">
            <ac:chgData name="GOMEZ, Paula" userId="c93cf399-3ed7-4230-9282-8831e3fe5ae7" providerId="ADAL" clId="{E4164F43-4363-4441-9E15-4EC900705E24}" dt="2023-06-20T13:03:51.805" v="0"/>
            <ac:spMkLst>
              <pc:docMk/>
              <pc:sldMasterMk cId="0" sldId="2147483648"/>
              <pc:sldLayoutMk cId="0" sldId="2147483652"/>
              <ac:spMk id="2" creationId="{7A2DFC56-2E86-6A8B-7512-64FCEC6C56E1}"/>
            </ac:spMkLst>
          </pc:spChg>
          <pc:spChg chg="mod">
            <ac:chgData name="GOMEZ, Paula" userId="c93cf399-3ed7-4230-9282-8831e3fe5ae7" providerId="ADAL" clId="{E4164F43-4363-4441-9E15-4EC900705E24}" dt="2023-06-20T13:03:51.805" v="0"/>
            <ac:spMkLst>
              <pc:docMk/>
              <pc:sldMasterMk cId="0" sldId="2147483648"/>
              <pc:sldLayoutMk cId="0" sldId="2147483652"/>
              <ac:spMk id="70" creationId="{00000000-0000-0000-0000-000000000000}"/>
            </ac:spMkLst>
          </pc:spChg>
          <pc:spChg chg="mod">
            <ac:chgData name="GOMEZ, Paula" userId="c93cf399-3ed7-4230-9282-8831e3fe5ae7" providerId="ADAL" clId="{E4164F43-4363-4441-9E15-4EC900705E24}" dt="2023-06-20T13:03:51.805" v="0"/>
            <ac:spMkLst>
              <pc:docMk/>
              <pc:sldMasterMk cId="0" sldId="2147483648"/>
              <pc:sldLayoutMk cId="0" sldId="2147483652"/>
              <ac:spMk id="72" creationId="{00000000-0000-0000-0000-000000000000}"/>
            </ac:spMkLst>
          </pc:spChg>
          <pc:spChg chg="mod">
            <ac:chgData name="GOMEZ, Paula" userId="c93cf399-3ed7-4230-9282-8831e3fe5ae7" providerId="ADAL" clId="{E4164F43-4363-4441-9E15-4EC900705E24}" dt="2023-06-20T13:03:51.805" v="0"/>
            <ac:spMkLst>
              <pc:docMk/>
              <pc:sldMasterMk cId="0" sldId="2147483648"/>
              <pc:sldLayoutMk cId="0" sldId="2147483652"/>
              <ac:spMk id="73" creationId="{00000000-0000-0000-0000-000000000000}"/>
            </ac:spMkLst>
          </pc:spChg>
          <pc:spChg chg="mod">
            <ac:chgData name="GOMEZ, Paula" userId="c93cf399-3ed7-4230-9282-8831e3fe5ae7" providerId="ADAL" clId="{E4164F43-4363-4441-9E15-4EC900705E24}" dt="2023-06-20T13:03:51.805" v="0"/>
            <ac:spMkLst>
              <pc:docMk/>
              <pc:sldMasterMk cId="0" sldId="2147483648"/>
              <pc:sldLayoutMk cId="0" sldId="2147483652"/>
              <ac:spMk id="74" creationId="{00000000-0000-0000-0000-000000000000}"/>
            </ac:spMkLst>
          </pc:spChg>
          <pc:spChg chg="mod">
            <ac:chgData name="GOMEZ, Paula" userId="c93cf399-3ed7-4230-9282-8831e3fe5ae7" providerId="ADAL" clId="{E4164F43-4363-4441-9E15-4EC900705E24}" dt="2023-06-20T13:03:51.805" v="0"/>
            <ac:spMkLst>
              <pc:docMk/>
              <pc:sldMasterMk cId="0" sldId="2147483648"/>
              <pc:sldLayoutMk cId="0" sldId="2147483652"/>
              <ac:spMk id="75" creationId="{00000000-0000-0000-0000-000000000000}"/>
            </ac:spMkLst>
          </pc:spChg>
          <pc:spChg chg="mod">
            <ac:chgData name="GOMEZ, Paula" userId="c93cf399-3ed7-4230-9282-8831e3fe5ae7" providerId="ADAL" clId="{E4164F43-4363-4441-9E15-4EC900705E24}" dt="2023-06-20T13:03:51.805" v="0"/>
            <ac:spMkLst>
              <pc:docMk/>
              <pc:sldMasterMk cId="0" sldId="2147483648"/>
              <pc:sldLayoutMk cId="0" sldId="2147483652"/>
              <ac:spMk id="76" creationId="{00000000-0000-0000-0000-000000000000}"/>
            </ac:spMkLst>
          </pc:spChg>
          <pc:picChg chg="add mod">
            <ac:chgData name="GOMEZ, Paula" userId="c93cf399-3ed7-4230-9282-8831e3fe5ae7" providerId="ADAL" clId="{E4164F43-4363-4441-9E15-4EC900705E24}" dt="2023-06-20T13:16:34.348" v="178"/>
            <ac:picMkLst>
              <pc:docMk/>
              <pc:sldMasterMk cId="0" sldId="2147483648"/>
              <pc:sldLayoutMk cId="0" sldId="2147483652"/>
              <ac:picMk id="3" creationId="{E410A21E-C705-A5CC-94CE-4403B9CE065C}"/>
            </ac:picMkLst>
          </pc:picChg>
          <pc:picChg chg="add del mod">
            <ac:chgData name="GOMEZ, Paula" userId="c93cf399-3ed7-4230-9282-8831e3fe5ae7" providerId="ADAL" clId="{E4164F43-4363-4441-9E15-4EC900705E24}" dt="2023-06-20T13:23:05.599" v="262" actId="478"/>
            <ac:picMkLst>
              <pc:docMk/>
              <pc:sldMasterMk cId="0" sldId="2147483648"/>
              <pc:sldLayoutMk cId="0" sldId="2147483652"/>
              <ac:picMk id="4" creationId="{BC73821D-8A98-11B6-F0D9-B47D730A7F19}"/>
            </ac:picMkLst>
          </pc:picChg>
          <pc:picChg chg="add mod">
            <ac:chgData name="GOMEZ, Paula" userId="c93cf399-3ed7-4230-9282-8831e3fe5ae7" providerId="ADAL" clId="{E4164F43-4363-4441-9E15-4EC900705E24}" dt="2023-06-20T13:23:06.127" v="263"/>
            <ac:picMkLst>
              <pc:docMk/>
              <pc:sldMasterMk cId="0" sldId="2147483648"/>
              <pc:sldLayoutMk cId="0" sldId="2147483652"/>
              <ac:picMk id="5" creationId="{33B0BA10-2A7A-5BAF-7EDD-FEFC7EE16584}"/>
            </ac:picMkLst>
          </pc:picChg>
          <pc:picChg chg="mod">
            <ac:chgData name="GOMEZ, Paula" userId="c93cf399-3ed7-4230-9282-8831e3fe5ae7" providerId="ADAL" clId="{E4164F43-4363-4441-9E15-4EC900705E24}" dt="2023-06-20T13:03:51.805" v="0"/>
            <ac:picMkLst>
              <pc:docMk/>
              <pc:sldMasterMk cId="0" sldId="2147483648"/>
              <pc:sldLayoutMk cId="0" sldId="2147483652"/>
              <ac:picMk id="67" creationId="{00000000-0000-0000-0000-000000000000}"/>
            </ac:picMkLst>
          </pc:picChg>
          <pc:picChg chg="del mod">
            <ac:chgData name="GOMEZ, Paula" userId="c93cf399-3ed7-4230-9282-8831e3fe5ae7" providerId="ADAL" clId="{E4164F43-4363-4441-9E15-4EC900705E24}" dt="2023-06-20T13:20:39.765" v="250" actId="478"/>
            <ac:picMkLst>
              <pc:docMk/>
              <pc:sldMasterMk cId="0" sldId="2147483648"/>
              <pc:sldLayoutMk cId="0" sldId="2147483652"/>
              <ac:picMk id="68" creationId="{00000000-0000-0000-0000-000000000000}"/>
            </ac:picMkLst>
          </pc:picChg>
          <pc:picChg chg="del mod">
            <ac:chgData name="GOMEZ, Paula" userId="c93cf399-3ed7-4230-9282-8831e3fe5ae7" providerId="ADAL" clId="{E4164F43-4363-4441-9E15-4EC900705E24}" dt="2023-06-20T13:16:33.624" v="177" actId="478"/>
            <ac:picMkLst>
              <pc:docMk/>
              <pc:sldMasterMk cId="0" sldId="2147483648"/>
              <pc:sldLayoutMk cId="0" sldId="2147483652"/>
              <ac:picMk id="69" creationId="{00000000-0000-0000-0000-000000000000}"/>
            </ac:picMkLst>
          </pc:picChg>
        </pc:sldLayoutChg>
        <pc:sldLayoutChg chg="addSp delSp modSp mod">
          <pc:chgData name="GOMEZ, Paula" userId="c93cf399-3ed7-4230-9282-8831e3fe5ae7" providerId="ADAL" clId="{E4164F43-4363-4441-9E15-4EC900705E24}" dt="2023-06-20T13:23:10.946" v="265"/>
          <pc:sldLayoutMkLst>
            <pc:docMk/>
            <pc:sldMasterMk cId="0" sldId="2147483648"/>
            <pc:sldLayoutMk cId="0" sldId="2147483653"/>
          </pc:sldLayoutMkLst>
          <pc:spChg chg="mod">
            <ac:chgData name="GOMEZ, Paula" userId="c93cf399-3ed7-4230-9282-8831e3fe5ae7" providerId="ADAL" clId="{E4164F43-4363-4441-9E15-4EC900705E24}" dt="2023-06-20T13:03:51.805" v="0"/>
            <ac:spMkLst>
              <pc:docMk/>
              <pc:sldMasterMk cId="0" sldId="2147483648"/>
              <pc:sldLayoutMk cId="0" sldId="2147483653"/>
              <ac:spMk id="2" creationId="{18721A5F-3D75-AFD6-9700-07404D73FC6B}"/>
            </ac:spMkLst>
          </pc:spChg>
          <pc:spChg chg="mod">
            <ac:chgData name="GOMEZ, Paula" userId="c93cf399-3ed7-4230-9282-8831e3fe5ae7" providerId="ADAL" clId="{E4164F43-4363-4441-9E15-4EC900705E24}" dt="2023-06-20T13:03:51.805" v="0"/>
            <ac:spMkLst>
              <pc:docMk/>
              <pc:sldMasterMk cId="0" sldId="2147483648"/>
              <pc:sldLayoutMk cId="0" sldId="2147483653"/>
              <ac:spMk id="86" creationId="{00000000-0000-0000-0000-000000000000}"/>
            </ac:spMkLst>
          </pc:spChg>
          <pc:spChg chg="mod">
            <ac:chgData name="GOMEZ, Paula" userId="c93cf399-3ed7-4230-9282-8831e3fe5ae7" providerId="ADAL" clId="{E4164F43-4363-4441-9E15-4EC900705E24}" dt="2023-06-20T13:03:51.805" v="0"/>
            <ac:spMkLst>
              <pc:docMk/>
              <pc:sldMasterMk cId="0" sldId="2147483648"/>
              <pc:sldLayoutMk cId="0" sldId="2147483653"/>
              <ac:spMk id="88" creationId="{00000000-0000-0000-0000-000000000000}"/>
            </ac:spMkLst>
          </pc:spChg>
          <pc:spChg chg="mod">
            <ac:chgData name="GOMEZ, Paula" userId="c93cf399-3ed7-4230-9282-8831e3fe5ae7" providerId="ADAL" clId="{E4164F43-4363-4441-9E15-4EC900705E24}" dt="2023-06-20T13:03:51.805" v="0"/>
            <ac:spMkLst>
              <pc:docMk/>
              <pc:sldMasterMk cId="0" sldId="2147483648"/>
              <pc:sldLayoutMk cId="0" sldId="2147483653"/>
              <ac:spMk id="89" creationId="{00000000-0000-0000-0000-000000000000}"/>
            </ac:spMkLst>
          </pc:spChg>
          <pc:spChg chg="mod">
            <ac:chgData name="GOMEZ, Paula" userId="c93cf399-3ed7-4230-9282-8831e3fe5ae7" providerId="ADAL" clId="{E4164F43-4363-4441-9E15-4EC900705E24}" dt="2023-06-20T13:03:51.805" v="0"/>
            <ac:spMkLst>
              <pc:docMk/>
              <pc:sldMasterMk cId="0" sldId="2147483648"/>
              <pc:sldLayoutMk cId="0" sldId="2147483653"/>
              <ac:spMk id="90" creationId="{00000000-0000-0000-0000-000000000000}"/>
            </ac:spMkLst>
          </pc:spChg>
          <pc:spChg chg="mod">
            <ac:chgData name="GOMEZ, Paula" userId="c93cf399-3ed7-4230-9282-8831e3fe5ae7" providerId="ADAL" clId="{E4164F43-4363-4441-9E15-4EC900705E24}" dt="2023-06-20T13:03:51.805" v="0"/>
            <ac:spMkLst>
              <pc:docMk/>
              <pc:sldMasterMk cId="0" sldId="2147483648"/>
              <pc:sldLayoutMk cId="0" sldId="2147483653"/>
              <ac:spMk id="91" creationId="{00000000-0000-0000-0000-000000000000}"/>
            </ac:spMkLst>
          </pc:spChg>
          <pc:spChg chg="mod">
            <ac:chgData name="GOMEZ, Paula" userId="c93cf399-3ed7-4230-9282-8831e3fe5ae7" providerId="ADAL" clId="{E4164F43-4363-4441-9E15-4EC900705E24}" dt="2023-06-20T13:03:51.805" v="0"/>
            <ac:spMkLst>
              <pc:docMk/>
              <pc:sldMasterMk cId="0" sldId="2147483648"/>
              <pc:sldLayoutMk cId="0" sldId="2147483653"/>
              <ac:spMk id="92" creationId="{00000000-0000-0000-0000-000000000000}"/>
            </ac:spMkLst>
          </pc:spChg>
          <pc:spChg chg="mod">
            <ac:chgData name="GOMEZ, Paula" userId="c93cf399-3ed7-4230-9282-8831e3fe5ae7" providerId="ADAL" clId="{E4164F43-4363-4441-9E15-4EC900705E24}" dt="2023-06-20T13:03:51.805" v="0"/>
            <ac:spMkLst>
              <pc:docMk/>
              <pc:sldMasterMk cId="0" sldId="2147483648"/>
              <pc:sldLayoutMk cId="0" sldId="2147483653"/>
              <ac:spMk id="93" creationId="{00000000-0000-0000-0000-000000000000}"/>
            </ac:spMkLst>
          </pc:spChg>
          <pc:picChg chg="add mod">
            <ac:chgData name="GOMEZ, Paula" userId="c93cf399-3ed7-4230-9282-8831e3fe5ae7" providerId="ADAL" clId="{E4164F43-4363-4441-9E15-4EC900705E24}" dt="2023-06-20T13:16:43.754" v="180"/>
            <ac:picMkLst>
              <pc:docMk/>
              <pc:sldMasterMk cId="0" sldId="2147483648"/>
              <pc:sldLayoutMk cId="0" sldId="2147483653"/>
              <ac:picMk id="3" creationId="{28DB724A-88F2-28C2-8DF0-54ED1A1CEE1B}"/>
            </ac:picMkLst>
          </pc:picChg>
          <pc:picChg chg="add del mod">
            <ac:chgData name="GOMEZ, Paula" userId="c93cf399-3ed7-4230-9282-8831e3fe5ae7" providerId="ADAL" clId="{E4164F43-4363-4441-9E15-4EC900705E24}" dt="2023-06-20T13:23:10.328" v="264" actId="478"/>
            <ac:picMkLst>
              <pc:docMk/>
              <pc:sldMasterMk cId="0" sldId="2147483648"/>
              <pc:sldLayoutMk cId="0" sldId="2147483653"/>
              <ac:picMk id="4" creationId="{268A388D-C31D-4568-5B68-9EC7D98299E2}"/>
            </ac:picMkLst>
          </pc:picChg>
          <pc:picChg chg="add mod">
            <ac:chgData name="GOMEZ, Paula" userId="c93cf399-3ed7-4230-9282-8831e3fe5ae7" providerId="ADAL" clId="{E4164F43-4363-4441-9E15-4EC900705E24}" dt="2023-06-20T13:23:10.946" v="265"/>
            <ac:picMkLst>
              <pc:docMk/>
              <pc:sldMasterMk cId="0" sldId="2147483648"/>
              <pc:sldLayoutMk cId="0" sldId="2147483653"/>
              <ac:picMk id="5" creationId="{EF47CAD5-E3F6-A303-0FA0-7956B9079C8D}"/>
            </ac:picMkLst>
          </pc:picChg>
          <pc:picChg chg="mod">
            <ac:chgData name="GOMEZ, Paula" userId="c93cf399-3ed7-4230-9282-8831e3fe5ae7" providerId="ADAL" clId="{E4164F43-4363-4441-9E15-4EC900705E24}" dt="2023-06-20T13:03:51.805" v="0"/>
            <ac:picMkLst>
              <pc:docMk/>
              <pc:sldMasterMk cId="0" sldId="2147483648"/>
              <pc:sldLayoutMk cId="0" sldId="2147483653"/>
              <ac:picMk id="83" creationId="{00000000-0000-0000-0000-000000000000}"/>
            </ac:picMkLst>
          </pc:picChg>
          <pc:picChg chg="del mod">
            <ac:chgData name="GOMEZ, Paula" userId="c93cf399-3ed7-4230-9282-8831e3fe5ae7" providerId="ADAL" clId="{E4164F43-4363-4441-9E15-4EC900705E24}" dt="2023-06-20T13:20:44.842" v="252" actId="478"/>
            <ac:picMkLst>
              <pc:docMk/>
              <pc:sldMasterMk cId="0" sldId="2147483648"/>
              <pc:sldLayoutMk cId="0" sldId="2147483653"/>
              <ac:picMk id="84" creationId="{00000000-0000-0000-0000-000000000000}"/>
            </ac:picMkLst>
          </pc:picChg>
          <pc:picChg chg="del mod">
            <ac:chgData name="GOMEZ, Paula" userId="c93cf399-3ed7-4230-9282-8831e3fe5ae7" providerId="ADAL" clId="{E4164F43-4363-4441-9E15-4EC900705E24}" dt="2023-06-20T13:16:42.792" v="179" actId="478"/>
            <ac:picMkLst>
              <pc:docMk/>
              <pc:sldMasterMk cId="0" sldId="2147483648"/>
              <pc:sldLayoutMk cId="0" sldId="2147483653"/>
              <ac:picMk id="85" creationId="{00000000-0000-0000-0000-000000000000}"/>
            </ac:picMkLst>
          </pc:picChg>
        </pc:sldLayoutChg>
        <pc:sldLayoutChg chg="addSp delSp modSp mod">
          <pc:chgData name="GOMEZ, Paula" userId="c93cf399-3ed7-4230-9282-8831e3fe5ae7" providerId="ADAL" clId="{E4164F43-4363-4441-9E15-4EC900705E24}" dt="2023-06-20T13:23:15.898" v="267"/>
          <pc:sldLayoutMkLst>
            <pc:docMk/>
            <pc:sldMasterMk cId="0" sldId="2147483648"/>
            <pc:sldLayoutMk cId="0" sldId="2147483654"/>
          </pc:sldLayoutMkLst>
          <pc:spChg chg="mod">
            <ac:chgData name="GOMEZ, Paula" userId="c93cf399-3ed7-4230-9282-8831e3fe5ae7" providerId="ADAL" clId="{E4164F43-4363-4441-9E15-4EC900705E24}" dt="2023-06-20T13:03:51.805" v="0"/>
            <ac:spMkLst>
              <pc:docMk/>
              <pc:sldMasterMk cId="0" sldId="2147483648"/>
              <pc:sldLayoutMk cId="0" sldId="2147483654"/>
              <ac:spMk id="2" creationId="{FD9BFB2F-95FC-AA21-14C4-C54338362784}"/>
            </ac:spMkLst>
          </pc:spChg>
          <pc:spChg chg="mod">
            <ac:chgData name="GOMEZ, Paula" userId="c93cf399-3ed7-4230-9282-8831e3fe5ae7" providerId="ADAL" clId="{E4164F43-4363-4441-9E15-4EC900705E24}" dt="2023-06-20T13:03:51.805" v="0"/>
            <ac:spMkLst>
              <pc:docMk/>
              <pc:sldMasterMk cId="0" sldId="2147483648"/>
              <pc:sldLayoutMk cId="0" sldId="2147483654"/>
              <ac:spMk id="103" creationId="{00000000-0000-0000-0000-000000000000}"/>
            </ac:spMkLst>
          </pc:spChg>
          <pc:spChg chg="mod">
            <ac:chgData name="GOMEZ, Paula" userId="c93cf399-3ed7-4230-9282-8831e3fe5ae7" providerId="ADAL" clId="{E4164F43-4363-4441-9E15-4EC900705E24}" dt="2023-06-20T13:03:51.805" v="0"/>
            <ac:spMkLst>
              <pc:docMk/>
              <pc:sldMasterMk cId="0" sldId="2147483648"/>
              <pc:sldLayoutMk cId="0" sldId="2147483654"/>
              <ac:spMk id="105" creationId="{00000000-0000-0000-0000-000000000000}"/>
            </ac:spMkLst>
          </pc:spChg>
          <pc:spChg chg="mod">
            <ac:chgData name="GOMEZ, Paula" userId="c93cf399-3ed7-4230-9282-8831e3fe5ae7" providerId="ADAL" clId="{E4164F43-4363-4441-9E15-4EC900705E24}" dt="2023-06-20T13:03:51.805" v="0"/>
            <ac:spMkLst>
              <pc:docMk/>
              <pc:sldMasterMk cId="0" sldId="2147483648"/>
              <pc:sldLayoutMk cId="0" sldId="2147483654"/>
              <ac:spMk id="106" creationId="{00000000-0000-0000-0000-000000000000}"/>
            </ac:spMkLst>
          </pc:spChg>
          <pc:spChg chg="mod">
            <ac:chgData name="GOMEZ, Paula" userId="c93cf399-3ed7-4230-9282-8831e3fe5ae7" providerId="ADAL" clId="{E4164F43-4363-4441-9E15-4EC900705E24}" dt="2023-06-20T13:03:51.805" v="0"/>
            <ac:spMkLst>
              <pc:docMk/>
              <pc:sldMasterMk cId="0" sldId="2147483648"/>
              <pc:sldLayoutMk cId="0" sldId="2147483654"/>
              <ac:spMk id="107" creationId="{00000000-0000-0000-0000-000000000000}"/>
            </ac:spMkLst>
          </pc:spChg>
          <pc:spChg chg="mod">
            <ac:chgData name="GOMEZ, Paula" userId="c93cf399-3ed7-4230-9282-8831e3fe5ae7" providerId="ADAL" clId="{E4164F43-4363-4441-9E15-4EC900705E24}" dt="2023-06-20T13:03:51.805" v="0"/>
            <ac:spMkLst>
              <pc:docMk/>
              <pc:sldMasterMk cId="0" sldId="2147483648"/>
              <pc:sldLayoutMk cId="0" sldId="2147483654"/>
              <ac:spMk id="108" creationId="{00000000-0000-0000-0000-000000000000}"/>
            </ac:spMkLst>
          </pc:spChg>
          <pc:spChg chg="mod">
            <ac:chgData name="GOMEZ, Paula" userId="c93cf399-3ed7-4230-9282-8831e3fe5ae7" providerId="ADAL" clId="{E4164F43-4363-4441-9E15-4EC900705E24}" dt="2023-06-20T13:03:51.805" v="0"/>
            <ac:spMkLst>
              <pc:docMk/>
              <pc:sldMasterMk cId="0" sldId="2147483648"/>
              <pc:sldLayoutMk cId="0" sldId="2147483654"/>
              <ac:spMk id="109" creationId="{00000000-0000-0000-0000-000000000000}"/>
            </ac:spMkLst>
          </pc:spChg>
          <pc:spChg chg="mod">
            <ac:chgData name="GOMEZ, Paula" userId="c93cf399-3ed7-4230-9282-8831e3fe5ae7" providerId="ADAL" clId="{E4164F43-4363-4441-9E15-4EC900705E24}" dt="2023-06-20T13:03:51.805" v="0"/>
            <ac:spMkLst>
              <pc:docMk/>
              <pc:sldMasterMk cId="0" sldId="2147483648"/>
              <pc:sldLayoutMk cId="0" sldId="2147483654"/>
              <ac:spMk id="110" creationId="{00000000-0000-0000-0000-000000000000}"/>
            </ac:spMkLst>
          </pc:spChg>
          <pc:picChg chg="add mod">
            <ac:chgData name="GOMEZ, Paula" userId="c93cf399-3ed7-4230-9282-8831e3fe5ae7" providerId="ADAL" clId="{E4164F43-4363-4441-9E15-4EC900705E24}" dt="2023-06-20T13:16:47.564" v="182"/>
            <ac:picMkLst>
              <pc:docMk/>
              <pc:sldMasterMk cId="0" sldId="2147483648"/>
              <pc:sldLayoutMk cId="0" sldId="2147483654"/>
              <ac:picMk id="3" creationId="{C650D970-87B3-7027-4A81-3405BB89747D}"/>
            </ac:picMkLst>
          </pc:picChg>
          <pc:picChg chg="add mod">
            <ac:chgData name="GOMEZ, Paula" userId="c93cf399-3ed7-4230-9282-8831e3fe5ae7" providerId="ADAL" clId="{E4164F43-4363-4441-9E15-4EC900705E24}" dt="2023-06-20T13:23:15.898" v="267"/>
            <ac:picMkLst>
              <pc:docMk/>
              <pc:sldMasterMk cId="0" sldId="2147483648"/>
              <pc:sldLayoutMk cId="0" sldId="2147483654"/>
              <ac:picMk id="4" creationId="{223CF786-1BCC-045F-2310-9DDE7CB021D2}"/>
            </ac:picMkLst>
          </pc:picChg>
          <pc:picChg chg="mod">
            <ac:chgData name="GOMEZ, Paula" userId="c93cf399-3ed7-4230-9282-8831e3fe5ae7" providerId="ADAL" clId="{E4164F43-4363-4441-9E15-4EC900705E24}" dt="2023-06-20T13:03:51.805" v="0"/>
            <ac:picMkLst>
              <pc:docMk/>
              <pc:sldMasterMk cId="0" sldId="2147483648"/>
              <pc:sldLayoutMk cId="0" sldId="2147483654"/>
              <ac:picMk id="100" creationId="{00000000-0000-0000-0000-000000000000}"/>
            </ac:picMkLst>
          </pc:picChg>
          <pc:picChg chg="del mod">
            <ac:chgData name="GOMEZ, Paula" userId="c93cf399-3ed7-4230-9282-8831e3fe5ae7" providerId="ADAL" clId="{E4164F43-4363-4441-9E15-4EC900705E24}" dt="2023-06-20T13:23:15.236" v="266" actId="478"/>
            <ac:picMkLst>
              <pc:docMk/>
              <pc:sldMasterMk cId="0" sldId="2147483648"/>
              <pc:sldLayoutMk cId="0" sldId="2147483654"/>
              <ac:picMk id="101" creationId="{00000000-0000-0000-0000-000000000000}"/>
            </ac:picMkLst>
          </pc:picChg>
          <pc:picChg chg="del mod">
            <ac:chgData name="GOMEZ, Paula" userId="c93cf399-3ed7-4230-9282-8831e3fe5ae7" providerId="ADAL" clId="{E4164F43-4363-4441-9E15-4EC900705E24}" dt="2023-06-20T13:16:46.896" v="181" actId="478"/>
            <ac:picMkLst>
              <pc:docMk/>
              <pc:sldMasterMk cId="0" sldId="2147483648"/>
              <pc:sldLayoutMk cId="0" sldId="2147483654"/>
              <ac:picMk id="102" creationId="{00000000-0000-0000-0000-000000000000}"/>
            </ac:picMkLst>
          </pc:picChg>
        </pc:sldLayoutChg>
        <pc:sldLayoutChg chg="addSp delSp modSp mod">
          <pc:chgData name="GOMEZ, Paula" userId="c93cf399-3ed7-4230-9282-8831e3fe5ae7" providerId="ADAL" clId="{E4164F43-4363-4441-9E15-4EC900705E24}" dt="2023-06-20T13:23:21.943" v="269"/>
          <pc:sldLayoutMkLst>
            <pc:docMk/>
            <pc:sldMasterMk cId="0" sldId="2147483648"/>
            <pc:sldLayoutMk cId="0" sldId="2147483655"/>
          </pc:sldLayoutMkLst>
          <pc:spChg chg="mod">
            <ac:chgData name="GOMEZ, Paula" userId="c93cf399-3ed7-4230-9282-8831e3fe5ae7" providerId="ADAL" clId="{E4164F43-4363-4441-9E15-4EC900705E24}" dt="2023-06-20T13:03:51.805" v="0"/>
            <ac:spMkLst>
              <pc:docMk/>
              <pc:sldMasterMk cId="0" sldId="2147483648"/>
              <pc:sldLayoutMk cId="0" sldId="2147483655"/>
              <ac:spMk id="2" creationId="{3B29F650-1296-9092-ED7C-703A6F978CC5}"/>
            </ac:spMkLst>
          </pc:spChg>
          <pc:spChg chg="mod">
            <ac:chgData name="GOMEZ, Paula" userId="c93cf399-3ed7-4230-9282-8831e3fe5ae7" providerId="ADAL" clId="{E4164F43-4363-4441-9E15-4EC900705E24}" dt="2023-06-20T13:03:51.805" v="0"/>
            <ac:spMkLst>
              <pc:docMk/>
              <pc:sldMasterMk cId="0" sldId="2147483648"/>
              <pc:sldLayoutMk cId="0" sldId="2147483655"/>
              <ac:spMk id="120" creationId="{00000000-0000-0000-0000-000000000000}"/>
            </ac:spMkLst>
          </pc:spChg>
          <pc:spChg chg="mod">
            <ac:chgData name="GOMEZ, Paula" userId="c93cf399-3ed7-4230-9282-8831e3fe5ae7" providerId="ADAL" clId="{E4164F43-4363-4441-9E15-4EC900705E24}" dt="2023-06-20T13:03:51.805" v="0"/>
            <ac:spMkLst>
              <pc:docMk/>
              <pc:sldMasterMk cId="0" sldId="2147483648"/>
              <pc:sldLayoutMk cId="0" sldId="2147483655"/>
              <ac:spMk id="122" creationId="{00000000-0000-0000-0000-000000000000}"/>
            </ac:spMkLst>
          </pc:spChg>
          <pc:spChg chg="mod">
            <ac:chgData name="GOMEZ, Paula" userId="c93cf399-3ed7-4230-9282-8831e3fe5ae7" providerId="ADAL" clId="{E4164F43-4363-4441-9E15-4EC900705E24}" dt="2023-06-20T13:03:51.805" v="0"/>
            <ac:spMkLst>
              <pc:docMk/>
              <pc:sldMasterMk cId="0" sldId="2147483648"/>
              <pc:sldLayoutMk cId="0" sldId="2147483655"/>
              <ac:spMk id="123" creationId="{00000000-0000-0000-0000-000000000000}"/>
            </ac:spMkLst>
          </pc:spChg>
          <pc:spChg chg="mod">
            <ac:chgData name="GOMEZ, Paula" userId="c93cf399-3ed7-4230-9282-8831e3fe5ae7" providerId="ADAL" clId="{E4164F43-4363-4441-9E15-4EC900705E24}" dt="2023-06-20T13:03:51.805" v="0"/>
            <ac:spMkLst>
              <pc:docMk/>
              <pc:sldMasterMk cId="0" sldId="2147483648"/>
              <pc:sldLayoutMk cId="0" sldId="2147483655"/>
              <ac:spMk id="124" creationId="{00000000-0000-0000-0000-000000000000}"/>
            </ac:spMkLst>
          </pc:spChg>
          <pc:spChg chg="mod">
            <ac:chgData name="GOMEZ, Paula" userId="c93cf399-3ed7-4230-9282-8831e3fe5ae7" providerId="ADAL" clId="{E4164F43-4363-4441-9E15-4EC900705E24}" dt="2023-06-20T13:03:51.805" v="0"/>
            <ac:spMkLst>
              <pc:docMk/>
              <pc:sldMasterMk cId="0" sldId="2147483648"/>
              <pc:sldLayoutMk cId="0" sldId="2147483655"/>
              <ac:spMk id="125" creationId="{00000000-0000-0000-0000-000000000000}"/>
            </ac:spMkLst>
          </pc:spChg>
          <pc:spChg chg="mod">
            <ac:chgData name="GOMEZ, Paula" userId="c93cf399-3ed7-4230-9282-8831e3fe5ae7" providerId="ADAL" clId="{E4164F43-4363-4441-9E15-4EC900705E24}" dt="2023-06-20T13:03:51.805" v="0"/>
            <ac:spMkLst>
              <pc:docMk/>
              <pc:sldMasterMk cId="0" sldId="2147483648"/>
              <pc:sldLayoutMk cId="0" sldId="2147483655"/>
              <ac:spMk id="126" creationId="{00000000-0000-0000-0000-000000000000}"/>
            </ac:spMkLst>
          </pc:spChg>
          <pc:spChg chg="mod">
            <ac:chgData name="GOMEZ, Paula" userId="c93cf399-3ed7-4230-9282-8831e3fe5ae7" providerId="ADAL" clId="{E4164F43-4363-4441-9E15-4EC900705E24}" dt="2023-06-20T13:03:51.805" v="0"/>
            <ac:spMkLst>
              <pc:docMk/>
              <pc:sldMasterMk cId="0" sldId="2147483648"/>
              <pc:sldLayoutMk cId="0" sldId="2147483655"/>
              <ac:spMk id="127" creationId="{00000000-0000-0000-0000-000000000000}"/>
            </ac:spMkLst>
          </pc:spChg>
          <pc:spChg chg="mod">
            <ac:chgData name="GOMEZ, Paula" userId="c93cf399-3ed7-4230-9282-8831e3fe5ae7" providerId="ADAL" clId="{E4164F43-4363-4441-9E15-4EC900705E24}" dt="2023-06-20T13:03:51.805" v="0"/>
            <ac:spMkLst>
              <pc:docMk/>
              <pc:sldMasterMk cId="0" sldId="2147483648"/>
              <pc:sldLayoutMk cId="0" sldId="2147483655"/>
              <ac:spMk id="128" creationId="{00000000-0000-0000-0000-000000000000}"/>
            </ac:spMkLst>
          </pc:spChg>
          <pc:picChg chg="add mod">
            <ac:chgData name="GOMEZ, Paula" userId="c93cf399-3ed7-4230-9282-8831e3fe5ae7" providerId="ADAL" clId="{E4164F43-4363-4441-9E15-4EC900705E24}" dt="2023-06-20T13:16:52.538" v="184"/>
            <ac:picMkLst>
              <pc:docMk/>
              <pc:sldMasterMk cId="0" sldId="2147483648"/>
              <pc:sldLayoutMk cId="0" sldId="2147483655"/>
              <ac:picMk id="3" creationId="{26A0A984-9DBC-0A4D-0162-47FA56DE70BE}"/>
            </ac:picMkLst>
          </pc:picChg>
          <pc:picChg chg="add mod">
            <ac:chgData name="GOMEZ, Paula" userId="c93cf399-3ed7-4230-9282-8831e3fe5ae7" providerId="ADAL" clId="{E4164F43-4363-4441-9E15-4EC900705E24}" dt="2023-06-20T13:23:21.943" v="269"/>
            <ac:picMkLst>
              <pc:docMk/>
              <pc:sldMasterMk cId="0" sldId="2147483648"/>
              <pc:sldLayoutMk cId="0" sldId="2147483655"/>
              <ac:picMk id="4" creationId="{484E986F-8E80-DF85-4EA0-D79147FF4FC6}"/>
            </ac:picMkLst>
          </pc:picChg>
          <pc:picChg chg="mod">
            <ac:chgData name="GOMEZ, Paula" userId="c93cf399-3ed7-4230-9282-8831e3fe5ae7" providerId="ADAL" clId="{E4164F43-4363-4441-9E15-4EC900705E24}" dt="2023-06-20T13:03:51.805" v="0"/>
            <ac:picMkLst>
              <pc:docMk/>
              <pc:sldMasterMk cId="0" sldId="2147483648"/>
              <pc:sldLayoutMk cId="0" sldId="2147483655"/>
              <ac:picMk id="117" creationId="{00000000-0000-0000-0000-000000000000}"/>
            </ac:picMkLst>
          </pc:picChg>
          <pc:picChg chg="del mod">
            <ac:chgData name="GOMEZ, Paula" userId="c93cf399-3ed7-4230-9282-8831e3fe5ae7" providerId="ADAL" clId="{E4164F43-4363-4441-9E15-4EC900705E24}" dt="2023-06-20T13:23:21.135" v="268" actId="478"/>
            <ac:picMkLst>
              <pc:docMk/>
              <pc:sldMasterMk cId="0" sldId="2147483648"/>
              <pc:sldLayoutMk cId="0" sldId="2147483655"/>
              <ac:picMk id="118" creationId="{00000000-0000-0000-0000-000000000000}"/>
            </ac:picMkLst>
          </pc:picChg>
          <pc:picChg chg="del mod">
            <ac:chgData name="GOMEZ, Paula" userId="c93cf399-3ed7-4230-9282-8831e3fe5ae7" providerId="ADAL" clId="{E4164F43-4363-4441-9E15-4EC900705E24}" dt="2023-06-20T13:16:51.744" v="183" actId="478"/>
            <ac:picMkLst>
              <pc:docMk/>
              <pc:sldMasterMk cId="0" sldId="2147483648"/>
              <pc:sldLayoutMk cId="0" sldId="2147483655"/>
              <ac:picMk id="119" creationId="{00000000-0000-0000-0000-000000000000}"/>
            </ac:picMkLst>
          </pc:picChg>
        </pc:sldLayoutChg>
        <pc:sldLayoutChg chg="addSp delSp modSp mod">
          <pc:chgData name="GOMEZ, Paula" userId="c93cf399-3ed7-4230-9282-8831e3fe5ae7" providerId="ADAL" clId="{E4164F43-4363-4441-9E15-4EC900705E24}" dt="2023-06-20T13:23:27.273" v="271"/>
          <pc:sldLayoutMkLst>
            <pc:docMk/>
            <pc:sldMasterMk cId="0" sldId="2147483648"/>
            <pc:sldLayoutMk cId="0" sldId="2147483656"/>
          </pc:sldLayoutMkLst>
          <pc:spChg chg="mod">
            <ac:chgData name="GOMEZ, Paula" userId="c93cf399-3ed7-4230-9282-8831e3fe5ae7" providerId="ADAL" clId="{E4164F43-4363-4441-9E15-4EC900705E24}" dt="2023-06-20T13:03:51.805" v="0"/>
            <ac:spMkLst>
              <pc:docMk/>
              <pc:sldMasterMk cId="0" sldId="2147483648"/>
              <pc:sldLayoutMk cId="0" sldId="2147483656"/>
              <ac:spMk id="2" creationId="{B8E514BB-9AF0-7A99-AFC3-83270EA121D2}"/>
            </ac:spMkLst>
          </pc:spChg>
          <pc:spChg chg="mod">
            <ac:chgData name="GOMEZ, Paula" userId="c93cf399-3ed7-4230-9282-8831e3fe5ae7" providerId="ADAL" clId="{E4164F43-4363-4441-9E15-4EC900705E24}" dt="2023-06-20T13:03:51.805" v="0"/>
            <ac:spMkLst>
              <pc:docMk/>
              <pc:sldMasterMk cId="0" sldId="2147483648"/>
              <pc:sldLayoutMk cId="0" sldId="2147483656"/>
              <ac:spMk id="138" creationId="{00000000-0000-0000-0000-000000000000}"/>
            </ac:spMkLst>
          </pc:spChg>
          <pc:spChg chg="mod">
            <ac:chgData name="GOMEZ, Paula" userId="c93cf399-3ed7-4230-9282-8831e3fe5ae7" providerId="ADAL" clId="{E4164F43-4363-4441-9E15-4EC900705E24}" dt="2023-06-20T13:03:51.805" v="0"/>
            <ac:spMkLst>
              <pc:docMk/>
              <pc:sldMasterMk cId="0" sldId="2147483648"/>
              <pc:sldLayoutMk cId="0" sldId="2147483656"/>
              <ac:spMk id="140" creationId="{00000000-0000-0000-0000-000000000000}"/>
            </ac:spMkLst>
          </pc:spChg>
          <pc:spChg chg="mod">
            <ac:chgData name="GOMEZ, Paula" userId="c93cf399-3ed7-4230-9282-8831e3fe5ae7" providerId="ADAL" clId="{E4164F43-4363-4441-9E15-4EC900705E24}" dt="2023-06-20T13:03:51.805" v="0"/>
            <ac:spMkLst>
              <pc:docMk/>
              <pc:sldMasterMk cId="0" sldId="2147483648"/>
              <pc:sldLayoutMk cId="0" sldId="2147483656"/>
              <ac:spMk id="141" creationId="{00000000-0000-0000-0000-000000000000}"/>
            </ac:spMkLst>
          </pc:spChg>
          <pc:spChg chg="mod">
            <ac:chgData name="GOMEZ, Paula" userId="c93cf399-3ed7-4230-9282-8831e3fe5ae7" providerId="ADAL" clId="{E4164F43-4363-4441-9E15-4EC900705E24}" dt="2023-06-20T13:03:51.805" v="0"/>
            <ac:spMkLst>
              <pc:docMk/>
              <pc:sldMasterMk cId="0" sldId="2147483648"/>
              <pc:sldLayoutMk cId="0" sldId="2147483656"/>
              <ac:spMk id="142" creationId="{00000000-0000-0000-0000-000000000000}"/>
            </ac:spMkLst>
          </pc:spChg>
          <pc:spChg chg="mod">
            <ac:chgData name="GOMEZ, Paula" userId="c93cf399-3ed7-4230-9282-8831e3fe5ae7" providerId="ADAL" clId="{E4164F43-4363-4441-9E15-4EC900705E24}" dt="2023-06-20T13:03:51.805" v="0"/>
            <ac:spMkLst>
              <pc:docMk/>
              <pc:sldMasterMk cId="0" sldId="2147483648"/>
              <pc:sldLayoutMk cId="0" sldId="2147483656"/>
              <ac:spMk id="143" creationId="{00000000-0000-0000-0000-000000000000}"/>
            </ac:spMkLst>
          </pc:spChg>
          <pc:spChg chg="mod">
            <ac:chgData name="GOMEZ, Paula" userId="c93cf399-3ed7-4230-9282-8831e3fe5ae7" providerId="ADAL" clId="{E4164F43-4363-4441-9E15-4EC900705E24}" dt="2023-06-20T13:03:51.805" v="0"/>
            <ac:spMkLst>
              <pc:docMk/>
              <pc:sldMasterMk cId="0" sldId="2147483648"/>
              <pc:sldLayoutMk cId="0" sldId="2147483656"/>
              <ac:spMk id="144" creationId="{00000000-0000-0000-0000-000000000000}"/>
            </ac:spMkLst>
          </pc:spChg>
          <pc:spChg chg="mod">
            <ac:chgData name="GOMEZ, Paula" userId="c93cf399-3ed7-4230-9282-8831e3fe5ae7" providerId="ADAL" clId="{E4164F43-4363-4441-9E15-4EC900705E24}" dt="2023-06-20T13:03:51.805" v="0"/>
            <ac:spMkLst>
              <pc:docMk/>
              <pc:sldMasterMk cId="0" sldId="2147483648"/>
              <pc:sldLayoutMk cId="0" sldId="2147483656"/>
              <ac:spMk id="145" creationId="{00000000-0000-0000-0000-000000000000}"/>
            </ac:spMkLst>
          </pc:spChg>
          <pc:spChg chg="mod">
            <ac:chgData name="GOMEZ, Paula" userId="c93cf399-3ed7-4230-9282-8831e3fe5ae7" providerId="ADAL" clId="{E4164F43-4363-4441-9E15-4EC900705E24}" dt="2023-06-20T13:03:51.805" v="0"/>
            <ac:spMkLst>
              <pc:docMk/>
              <pc:sldMasterMk cId="0" sldId="2147483648"/>
              <pc:sldLayoutMk cId="0" sldId="2147483656"/>
              <ac:spMk id="146" creationId="{00000000-0000-0000-0000-000000000000}"/>
            </ac:spMkLst>
          </pc:spChg>
          <pc:picChg chg="add mod">
            <ac:chgData name="GOMEZ, Paula" userId="c93cf399-3ed7-4230-9282-8831e3fe5ae7" providerId="ADAL" clId="{E4164F43-4363-4441-9E15-4EC900705E24}" dt="2023-06-20T13:16:56.529" v="186"/>
            <ac:picMkLst>
              <pc:docMk/>
              <pc:sldMasterMk cId="0" sldId="2147483648"/>
              <pc:sldLayoutMk cId="0" sldId="2147483656"/>
              <ac:picMk id="3" creationId="{E4C1181C-0DF0-C62F-30C1-80C32F7EDEBD}"/>
            </ac:picMkLst>
          </pc:picChg>
          <pc:picChg chg="add mod">
            <ac:chgData name="GOMEZ, Paula" userId="c93cf399-3ed7-4230-9282-8831e3fe5ae7" providerId="ADAL" clId="{E4164F43-4363-4441-9E15-4EC900705E24}" dt="2023-06-20T13:23:27.273" v="271"/>
            <ac:picMkLst>
              <pc:docMk/>
              <pc:sldMasterMk cId="0" sldId="2147483648"/>
              <pc:sldLayoutMk cId="0" sldId="2147483656"/>
              <ac:picMk id="4" creationId="{CF51D2FE-9A63-058C-51F6-25F2192D89F3}"/>
            </ac:picMkLst>
          </pc:picChg>
          <pc:picChg chg="mod">
            <ac:chgData name="GOMEZ, Paula" userId="c93cf399-3ed7-4230-9282-8831e3fe5ae7" providerId="ADAL" clId="{E4164F43-4363-4441-9E15-4EC900705E24}" dt="2023-06-20T13:03:51.805" v="0"/>
            <ac:picMkLst>
              <pc:docMk/>
              <pc:sldMasterMk cId="0" sldId="2147483648"/>
              <pc:sldLayoutMk cId="0" sldId="2147483656"/>
              <ac:picMk id="135" creationId="{00000000-0000-0000-0000-000000000000}"/>
            </ac:picMkLst>
          </pc:picChg>
          <pc:picChg chg="del mod">
            <ac:chgData name="GOMEZ, Paula" userId="c93cf399-3ed7-4230-9282-8831e3fe5ae7" providerId="ADAL" clId="{E4164F43-4363-4441-9E15-4EC900705E24}" dt="2023-06-20T13:23:26.759" v="270" actId="478"/>
            <ac:picMkLst>
              <pc:docMk/>
              <pc:sldMasterMk cId="0" sldId="2147483648"/>
              <pc:sldLayoutMk cId="0" sldId="2147483656"/>
              <ac:picMk id="136" creationId="{00000000-0000-0000-0000-000000000000}"/>
            </ac:picMkLst>
          </pc:picChg>
          <pc:picChg chg="del mod">
            <ac:chgData name="GOMEZ, Paula" userId="c93cf399-3ed7-4230-9282-8831e3fe5ae7" providerId="ADAL" clId="{E4164F43-4363-4441-9E15-4EC900705E24}" dt="2023-06-20T13:16:55.806" v="185" actId="478"/>
            <ac:picMkLst>
              <pc:docMk/>
              <pc:sldMasterMk cId="0" sldId="2147483648"/>
              <pc:sldLayoutMk cId="0" sldId="2147483656"/>
              <ac:picMk id="137" creationId="{00000000-0000-0000-0000-000000000000}"/>
            </ac:picMkLst>
          </pc:picChg>
        </pc:sldLayoutChg>
        <pc:sldLayoutChg chg="addSp delSp modSp mod">
          <pc:chgData name="GOMEZ, Paula" userId="c93cf399-3ed7-4230-9282-8831e3fe5ae7" providerId="ADAL" clId="{E4164F43-4363-4441-9E15-4EC900705E24}" dt="2023-06-20T13:23:32.915" v="273"/>
          <pc:sldLayoutMkLst>
            <pc:docMk/>
            <pc:sldMasterMk cId="0" sldId="2147483648"/>
            <pc:sldLayoutMk cId="0" sldId="2147483657"/>
          </pc:sldLayoutMkLst>
          <pc:spChg chg="mod">
            <ac:chgData name="GOMEZ, Paula" userId="c93cf399-3ed7-4230-9282-8831e3fe5ae7" providerId="ADAL" clId="{E4164F43-4363-4441-9E15-4EC900705E24}" dt="2023-06-20T13:03:51.805" v="0"/>
            <ac:spMkLst>
              <pc:docMk/>
              <pc:sldMasterMk cId="0" sldId="2147483648"/>
              <pc:sldLayoutMk cId="0" sldId="2147483657"/>
              <ac:spMk id="2" creationId="{AEA92723-24E2-DC49-8E22-56F8A0384115}"/>
            </ac:spMkLst>
          </pc:spChg>
          <pc:spChg chg="mod">
            <ac:chgData name="GOMEZ, Paula" userId="c93cf399-3ed7-4230-9282-8831e3fe5ae7" providerId="ADAL" clId="{E4164F43-4363-4441-9E15-4EC900705E24}" dt="2023-06-20T13:03:51.805" v="0"/>
            <ac:spMkLst>
              <pc:docMk/>
              <pc:sldMasterMk cId="0" sldId="2147483648"/>
              <pc:sldLayoutMk cId="0" sldId="2147483657"/>
              <ac:spMk id="154" creationId="{00000000-0000-0000-0000-000000000000}"/>
            </ac:spMkLst>
          </pc:spChg>
          <pc:spChg chg="mod">
            <ac:chgData name="GOMEZ, Paula" userId="c93cf399-3ed7-4230-9282-8831e3fe5ae7" providerId="ADAL" clId="{E4164F43-4363-4441-9E15-4EC900705E24}" dt="2023-06-20T13:03:51.805" v="0"/>
            <ac:spMkLst>
              <pc:docMk/>
              <pc:sldMasterMk cId="0" sldId="2147483648"/>
              <pc:sldLayoutMk cId="0" sldId="2147483657"/>
              <ac:spMk id="157" creationId="{00000000-0000-0000-0000-000000000000}"/>
            </ac:spMkLst>
          </pc:spChg>
          <pc:spChg chg="mod">
            <ac:chgData name="GOMEZ, Paula" userId="c93cf399-3ed7-4230-9282-8831e3fe5ae7" providerId="ADAL" clId="{E4164F43-4363-4441-9E15-4EC900705E24}" dt="2023-06-20T13:03:51.805" v="0"/>
            <ac:spMkLst>
              <pc:docMk/>
              <pc:sldMasterMk cId="0" sldId="2147483648"/>
              <pc:sldLayoutMk cId="0" sldId="2147483657"/>
              <ac:spMk id="159" creationId="{00000000-0000-0000-0000-000000000000}"/>
            </ac:spMkLst>
          </pc:spChg>
          <pc:spChg chg="mod">
            <ac:chgData name="GOMEZ, Paula" userId="c93cf399-3ed7-4230-9282-8831e3fe5ae7" providerId="ADAL" clId="{E4164F43-4363-4441-9E15-4EC900705E24}" dt="2023-06-20T13:03:51.805" v="0"/>
            <ac:spMkLst>
              <pc:docMk/>
              <pc:sldMasterMk cId="0" sldId="2147483648"/>
              <pc:sldLayoutMk cId="0" sldId="2147483657"/>
              <ac:spMk id="160" creationId="{00000000-0000-0000-0000-000000000000}"/>
            </ac:spMkLst>
          </pc:spChg>
          <pc:spChg chg="mod">
            <ac:chgData name="GOMEZ, Paula" userId="c93cf399-3ed7-4230-9282-8831e3fe5ae7" providerId="ADAL" clId="{E4164F43-4363-4441-9E15-4EC900705E24}" dt="2023-06-20T13:03:51.805" v="0"/>
            <ac:spMkLst>
              <pc:docMk/>
              <pc:sldMasterMk cId="0" sldId="2147483648"/>
              <pc:sldLayoutMk cId="0" sldId="2147483657"/>
              <ac:spMk id="161" creationId="{00000000-0000-0000-0000-000000000000}"/>
            </ac:spMkLst>
          </pc:spChg>
          <pc:spChg chg="mod">
            <ac:chgData name="GOMEZ, Paula" userId="c93cf399-3ed7-4230-9282-8831e3fe5ae7" providerId="ADAL" clId="{E4164F43-4363-4441-9E15-4EC900705E24}" dt="2023-06-20T13:03:51.805" v="0"/>
            <ac:spMkLst>
              <pc:docMk/>
              <pc:sldMasterMk cId="0" sldId="2147483648"/>
              <pc:sldLayoutMk cId="0" sldId="2147483657"/>
              <ac:spMk id="162" creationId="{00000000-0000-0000-0000-000000000000}"/>
            </ac:spMkLst>
          </pc:spChg>
          <pc:spChg chg="mod">
            <ac:chgData name="GOMEZ, Paula" userId="c93cf399-3ed7-4230-9282-8831e3fe5ae7" providerId="ADAL" clId="{E4164F43-4363-4441-9E15-4EC900705E24}" dt="2023-06-20T13:03:51.805" v="0"/>
            <ac:spMkLst>
              <pc:docMk/>
              <pc:sldMasterMk cId="0" sldId="2147483648"/>
              <pc:sldLayoutMk cId="0" sldId="2147483657"/>
              <ac:spMk id="163" creationId="{00000000-0000-0000-0000-000000000000}"/>
            </ac:spMkLst>
          </pc:spChg>
          <pc:spChg chg="mod">
            <ac:chgData name="GOMEZ, Paula" userId="c93cf399-3ed7-4230-9282-8831e3fe5ae7" providerId="ADAL" clId="{E4164F43-4363-4441-9E15-4EC900705E24}" dt="2023-06-20T13:03:51.805" v="0"/>
            <ac:spMkLst>
              <pc:docMk/>
              <pc:sldMasterMk cId="0" sldId="2147483648"/>
              <pc:sldLayoutMk cId="0" sldId="2147483657"/>
              <ac:spMk id="164" creationId="{00000000-0000-0000-0000-000000000000}"/>
            </ac:spMkLst>
          </pc:spChg>
          <pc:picChg chg="add mod">
            <ac:chgData name="GOMEZ, Paula" userId="c93cf399-3ed7-4230-9282-8831e3fe5ae7" providerId="ADAL" clId="{E4164F43-4363-4441-9E15-4EC900705E24}" dt="2023-06-20T13:17:00.302" v="188"/>
            <ac:picMkLst>
              <pc:docMk/>
              <pc:sldMasterMk cId="0" sldId="2147483648"/>
              <pc:sldLayoutMk cId="0" sldId="2147483657"/>
              <ac:picMk id="3" creationId="{73C51A6E-F7BF-CFCC-2159-FC2B9C1FD50D}"/>
            </ac:picMkLst>
          </pc:picChg>
          <pc:picChg chg="add mod">
            <ac:chgData name="GOMEZ, Paula" userId="c93cf399-3ed7-4230-9282-8831e3fe5ae7" providerId="ADAL" clId="{E4164F43-4363-4441-9E15-4EC900705E24}" dt="2023-06-20T13:23:32.915" v="273"/>
            <ac:picMkLst>
              <pc:docMk/>
              <pc:sldMasterMk cId="0" sldId="2147483648"/>
              <pc:sldLayoutMk cId="0" sldId="2147483657"/>
              <ac:picMk id="4" creationId="{EEB05F87-9D4E-3F64-FF26-07C849CB1C17}"/>
            </ac:picMkLst>
          </pc:picChg>
          <pc:picChg chg="mod">
            <ac:chgData name="GOMEZ, Paula" userId="c93cf399-3ed7-4230-9282-8831e3fe5ae7" providerId="ADAL" clId="{E4164F43-4363-4441-9E15-4EC900705E24}" dt="2023-06-20T13:03:51.805" v="0"/>
            <ac:picMkLst>
              <pc:docMk/>
              <pc:sldMasterMk cId="0" sldId="2147483648"/>
              <pc:sldLayoutMk cId="0" sldId="2147483657"/>
              <ac:picMk id="153" creationId="{00000000-0000-0000-0000-000000000000}"/>
            </ac:picMkLst>
          </pc:picChg>
          <pc:picChg chg="del mod">
            <ac:chgData name="GOMEZ, Paula" userId="c93cf399-3ed7-4230-9282-8831e3fe5ae7" providerId="ADAL" clId="{E4164F43-4363-4441-9E15-4EC900705E24}" dt="2023-06-20T13:23:32.343" v="272" actId="478"/>
            <ac:picMkLst>
              <pc:docMk/>
              <pc:sldMasterMk cId="0" sldId="2147483648"/>
              <pc:sldLayoutMk cId="0" sldId="2147483657"/>
              <ac:picMk id="155" creationId="{00000000-0000-0000-0000-000000000000}"/>
            </ac:picMkLst>
          </pc:picChg>
          <pc:picChg chg="del mod">
            <ac:chgData name="GOMEZ, Paula" userId="c93cf399-3ed7-4230-9282-8831e3fe5ae7" providerId="ADAL" clId="{E4164F43-4363-4441-9E15-4EC900705E24}" dt="2023-06-20T13:16:59.659" v="187" actId="478"/>
            <ac:picMkLst>
              <pc:docMk/>
              <pc:sldMasterMk cId="0" sldId="2147483648"/>
              <pc:sldLayoutMk cId="0" sldId="2147483657"/>
              <ac:picMk id="156" creationId="{00000000-0000-0000-0000-000000000000}"/>
            </ac:picMkLst>
          </pc:picChg>
        </pc:sldLayoutChg>
        <pc:sldLayoutChg chg="del">
          <pc:chgData name="GOMEZ, Paula" userId="c93cf399-3ed7-4230-9282-8831e3fe5ae7" providerId="ADAL" clId="{E4164F43-4363-4441-9E15-4EC900705E24}" dt="2023-06-20T13:26:53.064" v="329" actId="2696"/>
          <pc:sldLayoutMkLst>
            <pc:docMk/>
            <pc:sldMasterMk cId="0" sldId="2147483648"/>
            <pc:sldLayoutMk cId="0" sldId="2147483658"/>
          </pc:sldLayoutMkLst>
        </pc:sldLayoutChg>
        <pc:sldLayoutChg chg="addSp delSp modSp mod">
          <pc:chgData name="GOMEZ, Paula" userId="c93cf399-3ed7-4230-9282-8831e3fe5ae7" providerId="ADAL" clId="{E4164F43-4363-4441-9E15-4EC900705E24}" dt="2023-06-20T13:26:46.626" v="328"/>
          <pc:sldLayoutMkLst>
            <pc:docMk/>
            <pc:sldMasterMk cId="0" sldId="2147483648"/>
            <pc:sldLayoutMk cId="0" sldId="2147483659"/>
          </pc:sldLayoutMkLst>
          <pc:spChg chg="mod">
            <ac:chgData name="GOMEZ, Paula" userId="c93cf399-3ed7-4230-9282-8831e3fe5ae7" providerId="ADAL" clId="{E4164F43-4363-4441-9E15-4EC900705E24}" dt="2023-06-20T13:03:51.805" v="0"/>
            <ac:spMkLst>
              <pc:docMk/>
              <pc:sldMasterMk cId="0" sldId="2147483648"/>
              <pc:sldLayoutMk cId="0" sldId="2147483659"/>
              <ac:spMk id="2" creationId="{B56B7551-86F5-48F0-C2A6-D1BAB95BAB9A}"/>
            </ac:spMkLst>
          </pc:spChg>
          <pc:spChg chg="mod">
            <ac:chgData name="GOMEZ, Paula" userId="c93cf399-3ed7-4230-9282-8831e3fe5ae7" providerId="ADAL" clId="{E4164F43-4363-4441-9E15-4EC900705E24}" dt="2023-06-20T13:03:51.805" v="0"/>
            <ac:spMkLst>
              <pc:docMk/>
              <pc:sldMasterMk cId="0" sldId="2147483648"/>
              <pc:sldLayoutMk cId="0" sldId="2147483659"/>
              <ac:spMk id="181" creationId="{00000000-0000-0000-0000-000000000000}"/>
            </ac:spMkLst>
          </pc:spChg>
          <pc:spChg chg="mod">
            <ac:chgData name="GOMEZ, Paula" userId="c93cf399-3ed7-4230-9282-8831e3fe5ae7" providerId="ADAL" clId="{E4164F43-4363-4441-9E15-4EC900705E24}" dt="2023-06-20T13:03:51.805" v="0"/>
            <ac:spMkLst>
              <pc:docMk/>
              <pc:sldMasterMk cId="0" sldId="2147483648"/>
              <pc:sldLayoutMk cId="0" sldId="2147483659"/>
              <ac:spMk id="183" creationId="{00000000-0000-0000-0000-000000000000}"/>
            </ac:spMkLst>
          </pc:spChg>
          <pc:spChg chg="mod">
            <ac:chgData name="GOMEZ, Paula" userId="c93cf399-3ed7-4230-9282-8831e3fe5ae7" providerId="ADAL" clId="{E4164F43-4363-4441-9E15-4EC900705E24}" dt="2023-06-20T13:03:51.805" v="0"/>
            <ac:spMkLst>
              <pc:docMk/>
              <pc:sldMasterMk cId="0" sldId="2147483648"/>
              <pc:sldLayoutMk cId="0" sldId="2147483659"/>
              <ac:spMk id="184" creationId="{00000000-0000-0000-0000-000000000000}"/>
            </ac:spMkLst>
          </pc:spChg>
          <pc:spChg chg="mod">
            <ac:chgData name="GOMEZ, Paula" userId="c93cf399-3ed7-4230-9282-8831e3fe5ae7" providerId="ADAL" clId="{E4164F43-4363-4441-9E15-4EC900705E24}" dt="2023-06-20T13:03:51.805" v="0"/>
            <ac:spMkLst>
              <pc:docMk/>
              <pc:sldMasterMk cId="0" sldId="2147483648"/>
              <pc:sldLayoutMk cId="0" sldId="2147483659"/>
              <ac:spMk id="185" creationId="{00000000-0000-0000-0000-000000000000}"/>
            </ac:spMkLst>
          </pc:spChg>
          <pc:spChg chg="mod">
            <ac:chgData name="GOMEZ, Paula" userId="c93cf399-3ed7-4230-9282-8831e3fe5ae7" providerId="ADAL" clId="{E4164F43-4363-4441-9E15-4EC900705E24}" dt="2023-06-20T13:03:51.805" v="0"/>
            <ac:spMkLst>
              <pc:docMk/>
              <pc:sldMasterMk cId="0" sldId="2147483648"/>
              <pc:sldLayoutMk cId="0" sldId="2147483659"/>
              <ac:spMk id="186" creationId="{00000000-0000-0000-0000-000000000000}"/>
            </ac:spMkLst>
          </pc:spChg>
          <pc:picChg chg="add mod">
            <ac:chgData name="GOMEZ, Paula" userId="c93cf399-3ed7-4230-9282-8831e3fe5ae7" providerId="ADAL" clId="{E4164F43-4363-4441-9E15-4EC900705E24}" dt="2023-06-20T13:17:08.784" v="190"/>
            <ac:picMkLst>
              <pc:docMk/>
              <pc:sldMasterMk cId="0" sldId="2147483648"/>
              <pc:sldLayoutMk cId="0" sldId="2147483659"/>
              <ac:picMk id="3" creationId="{BA3887D6-FAEE-41B1-10CD-189DA78AA1F5}"/>
            </ac:picMkLst>
          </pc:picChg>
          <pc:picChg chg="add mod">
            <ac:chgData name="GOMEZ, Paula" userId="c93cf399-3ed7-4230-9282-8831e3fe5ae7" providerId="ADAL" clId="{E4164F43-4363-4441-9E15-4EC900705E24}" dt="2023-06-20T13:26:46.626" v="328"/>
            <ac:picMkLst>
              <pc:docMk/>
              <pc:sldMasterMk cId="0" sldId="2147483648"/>
              <pc:sldLayoutMk cId="0" sldId="2147483659"/>
              <ac:picMk id="4" creationId="{11F5C0C3-9DC8-7BF0-07A3-AFB01CE664B3}"/>
            </ac:picMkLst>
          </pc:picChg>
          <pc:picChg chg="mod">
            <ac:chgData name="GOMEZ, Paula" userId="c93cf399-3ed7-4230-9282-8831e3fe5ae7" providerId="ADAL" clId="{E4164F43-4363-4441-9E15-4EC900705E24}" dt="2023-06-20T13:03:51.805" v="0"/>
            <ac:picMkLst>
              <pc:docMk/>
              <pc:sldMasterMk cId="0" sldId="2147483648"/>
              <pc:sldLayoutMk cId="0" sldId="2147483659"/>
              <ac:picMk id="178" creationId="{00000000-0000-0000-0000-000000000000}"/>
            </ac:picMkLst>
          </pc:picChg>
          <pc:picChg chg="del mod">
            <ac:chgData name="GOMEZ, Paula" userId="c93cf399-3ed7-4230-9282-8831e3fe5ae7" providerId="ADAL" clId="{E4164F43-4363-4441-9E15-4EC900705E24}" dt="2023-06-20T13:26:46.121" v="327" actId="478"/>
            <ac:picMkLst>
              <pc:docMk/>
              <pc:sldMasterMk cId="0" sldId="2147483648"/>
              <pc:sldLayoutMk cId="0" sldId="2147483659"/>
              <ac:picMk id="179" creationId="{00000000-0000-0000-0000-000000000000}"/>
            </ac:picMkLst>
          </pc:picChg>
          <pc:picChg chg="del mod">
            <ac:chgData name="GOMEZ, Paula" userId="c93cf399-3ed7-4230-9282-8831e3fe5ae7" providerId="ADAL" clId="{E4164F43-4363-4441-9E15-4EC900705E24}" dt="2023-06-20T13:17:08.104" v="189" actId="478"/>
            <ac:picMkLst>
              <pc:docMk/>
              <pc:sldMasterMk cId="0" sldId="2147483648"/>
              <pc:sldLayoutMk cId="0" sldId="2147483659"/>
              <ac:picMk id="180" creationId="{00000000-0000-0000-0000-000000000000}"/>
            </ac:picMkLst>
          </pc:picChg>
        </pc:sldLayoutChg>
        <pc:sldLayoutChg chg="addSp delSp modSp mod">
          <pc:chgData name="GOMEZ, Paula" userId="c93cf399-3ed7-4230-9282-8831e3fe5ae7" providerId="ADAL" clId="{E4164F43-4363-4441-9E15-4EC900705E24}" dt="2023-06-20T13:26:41.289" v="326"/>
          <pc:sldLayoutMkLst>
            <pc:docMk/>
            <pc:sldMasterMk cId="0" sldId="2147483648"/>
            <pc:sldLayoutMk cId="0" sldId="2147483660"/>
          </pc:sldLayoutMkLst>
          <pc:spChg chg="mod">
            <ac:chgData name="GOMEZ, Paula" userId="c93cf399-3ed7-4230-9282-8831e3fe5ae7" providerId="ADAL" clId="{E4164F43-4363-4441-9E15-4EC900705E24}" dt="2023-06-20T13:03:51.805" v="0"/>
            <ac:spMkLst>
              <pc:docMk/>
              <pc:sldMasterMk cId="0" sldId="2147483648"/>
              <pc:sldLayoutMk cId="0" sldId="2147483660"/>
              <ac:spMk id="2" creationId="{891BCB54-59B8-66E2-AA2B-1A3064B406DD}"/>
            </ac:spMkLst>
          </pc:spChg>
          <pc:spChg chg="mod">
            <ac:chgData name="GOMEZ, Paula" userId="c93cf399-3ed7-4230-9282-8831e3fe5ae7" providerId="ADAL" clId="{E4164F43-4363-4441-9E15-4EC900705E24}" dt="2023-06-20T13:03:51.805" v="0"/>
            <ac:spMkLst>
              <pc:docMk/>
              <pc:sldMasterMk cId="0" sldId="2147483648"/>
              <pc:sldLayoutMk cId="0" sldId="2147483660"/>
              <ac:spMk id="194" creationId="{00000000-0000-0000-0000-000000000000}"/>
            </ac:spMkLst>
          </pc:spChg>
          <pc:spChg chg="mod">
            <ac:chgData name="GOMEZ, Paula" userId="c93cf399-3ed7-4230-9282-8831e3fe5ae7" providerId="ADAL" clId="{E4164F43-4363-4441-9E15-4EC900705E24}" dt="2023-06-20T13:03:51.805" v="0"/>
            <ac:spMkLst>
              <pc:docMk/>
              <pc:sldMasterMk cId="0" sldId="2147483648"/>
              <pc:sldLayoutMk cId="0" sldId="2147483660"/>
              <ac:spMk id="196" creationId="{00000000-0000-0000-0000-000000000000}"/>
            </ac:spMkLst>
          </pc:spChg>
          <pc:spChg chg="mod">
            <ac:chgData name="GOMEZ, Paula" userId="c93cf399-3ed7-4230-9282-8831e3fe5ae7" providerId="ADAL" clId="{E4164F43-4363-4441-9E15-4EC900705E24}" dt="2023-06-20T13:03:51.805" v="0"/>
            <ac:spMkLst>
              <pc:docMk/>
              <pc:sldMasterMk cId="0" sldId="2147483648"/>
              <pc:sldLayoutMk cId="0" sldId="2147483660"/>
              <ac:spMk id="197" creationId="{00000000-0000-0000-0000-000000000000}"/>
            </ac:spMkLst>
          </pc:spChg>
          <pc:picChg chg="add mod">
            <ac:chgData name="GOMEZ, Paula" userId="c93cf399-3ed7-4230-9282-8831e3fe5ae7" providerId="ADAL" clId="{E4164F43-4363-4441-9E15-4EC900705E24}" dt="2023-06-20T13:17:13.263" v="192"/>
            <ac:picMkLst>
              <pc:docMk/>
              <pc:sldMasterMk cId="0" sldId="2147483648"/>
              <pc:sldLayoutMk cId="0" sldId="2147483660"/>
              <ac:picMk id="3" creationId="{5D373129-E5EF-0726-C8F9-2223C2490132}"/>
            </ac:picMkLst>
          </pc:picChg>
          <pc:picChg chg="add mod">
            <ac:chgData name="GOMEZ, Paula" userId="c93cf399-3ed7-4230-9282-8831e3fe5ae7" providerId="ADAL" clId="{E4164F43-4363-4441-9E15-4EC900705E24}" dt="2023-06-20T13:26:41.289" v="326"/>
            <ac:picMkLst>
              <pc:docMk/>
              <pc:sldMasterMk cId="0" sldId="2147483648"/>
              <pc:sldLayoutMk cId="0" sldId="2147483660"/>
              <ac:picMk id="4" creationId="{90B5FA23-D0DD-778D-6692-CA71EB4BF0B1}"/>
            </ac:picMkLst>
          </pc:picChg>
          <pc:picChg chg="del mod">
            <ac:chgData name="GOMEZ, Paula" userId="c93cf399-3ed7-4230-9282-8831e3fe5ae7" providerId="ADAL" clId="{E4164F43-4363-4441-9E15-4EC900705E24}" dt="2023-06-20T13:17:12.633" v="191" actId="478"/>
            <ac:picMkLst>
              <pc:docMk/>
              <pc:sldMasterMk cId="0" sldId="2147483648"/>
              <pc:sldLayoutMk cId="0" sldId="2147483660"/>
              <ac:picMk id="193" creationId="{00000000-0000-0000-0000-000000000000}"/>
            </ac:picMkLst>
          </pc:picChg>
          <pc:picChg chg="mod">
            <ac:chgData name="GOMEZ, Paula" userId="c93cf399-3ed7-4230-9282-8831e3fe5ae7" providerId="ADAL" clId="{E4164F43-4363-4441-9E15-4EC900705E24}" dt="2023-06-20T13:03:51.805" v="0"/>
            <ac:picMkLst>
              <pc:docMk/>
              <pc:sldMasterMk cId="0" sldId="2147483648"/>
              <pc:sldLayoutMk cId="0" sldId="2147483660"/>
              <ac:picMk id="198" creationId="{00000000-0000-0000-0000-000000000000}"/>
            </ac:picMkLst>
          </pc:picChg>
          <pc:picChg chg="del mod">
            <ac:chgData name="GOMEZ, Paula" userId="c93cf399-3ed7-4230-9282-8831e3fe5ae7" providerId="ADAL" clId="{E4164F43-4363-4441-9E15-4EC900705E24}" dt="2023-06-20T13:26:40.793" v="325" actId="478"/>
            <ac:picMkLst>
              <pc:docMk/>
              <pc:sldMasterMk cId="0" sldId="2147483648"/>
              <pc:sldLayoutMk cId="0" sldId="2147483660"/>
              <ac:picMk id="199" creationId="{00000000-0000-0000-0000-000000000000}"/>
            </ac:picMkLst>
          </pc:picChg>
        </pc:sldLayoutChg>
        <pc:sldLayoutChg chg="addSp delSp modSp mod">
          <pc:chgData name="GOMEZ, Paula" userId="c93cf399-3ed7-4230-9282-8831e3fe5ae7" providerId="ADAL" clId="{E4164F43-4363-4441-9E15-4EC900705E24}" dt="2023-06-20T13:23:41.857" v="275"/>
          <pc:sldLayoutMkLst>
            <pc:docMk/>
            <pc:sldMasterMk cId="0" sldId="2147483648"/>
            <pc:sldLayoutMk cId="0" sldId="2147483661"/>
          </pc:sldLayoutMkLst>
          <pc:spChg chg="mod">
            <ac:chgData name="GOMEZ, Paula" userId="c93cf399-3ed7-4230-9282-8831e3fe5ae7" providerId="ADAL" clId="{E4164F43-4363-4441-9E15-4EC900705E24}" dt="2023-06-20T13:03:51.805" v="0"/>
            <ac:spMkLst>
              <pc:docMk/>
              <pc:sldMasterMk cId="0" sldId="2147483648"/>
              <pc:sldLayoutMk cId="0" sldId="2147483661"/>
              <ac:spMk id="2" creationId="{3E685882-73C7-FEED-BBF8-C52488B53F19}"/>
            </ac:spMkLst>
          </pc:spChg>
          <pc:spChg chg="mod">
            <ac:chgData name="GOMEZ, Paula" userId="c93cf399-3ed7-4230-9282-8831e3fe5ae7" providerId="ADAL" clId="{E4164F43-4363-4441-9E15-4EC900705E24}" dt="2023-06-20T13:03:51.805" v="0"/>
            <ac:spMkLst>
              <pc:docMk/>
              <pc:sldMasterMk cId="0" sldId="2147483648"/>
              <pc:sldLayoutMk cId="0" sldId="2147483661"/>
              <ac:spMk id="208" creationId="{00000000-0000-0000-0000-000000000000}"/>
            </ac:spMkLst>
          </pc:spChg>
          <pc:spChg chg="mod">
            <ac:chgData name="GOMEZ, Paula" userId="c93cf399-3ed7-4230-9282-8831e3fe5ae7" providerId="ADAL" clId="{E4164F43-4363-4441-9E15-4EC900705E24}" dt="2023-06-20T13:03:51.805" v="0"/>
            <ac:spMkLst>
              <pc:docMk/>
              <pc:sldMasterMk cId="0" sldId="2147483648"/>
              <pc:sldLayoutMk cId="0" sldId="2147483661"/>
              <ac:spMk id="210" creationId="{00000000-0000-0000-0000-000000000000}"/>
            </ac:spMkLst>
          </pc:spChg>
          <pc:spChg chg="mod">
            <ac:chgData name="GOMEZ, Paula" userId="c93cf399-3ed7-4230-9282-8831e3fe5ae7" providerId="ADAL" clId="{E4164F43-4363-4441-9E15-4EC900705E24}" dt="2023-06-20T13:03:51.805" v="0"/>
            <ac:spMkLst>
              <pc:docMk/>
              <pc:sldMasterMk cId="0" sldId="2147483648"/>
              <pc:sldLayoutMk cId="0" sldId="2147483661"/>
              <ac:spMk id="211" creationId="{00000000-0000-0000-0000-000000000000}"/>
            </ac:spMkLst>
          </pc:spChg>
          <pc:spChg chg="mod">
            <ac:chgData name="GOMEZ, Paula" userId="c93cf399-3ed7-4230-9282-8831e3fe5ae7" providerId="ADAL" clId="{E4164F43-4363-4441-9E15-4EC900705E24}" dt="2023-06-20T13:03:51.805" v="0"/>
            <ac:spMkLst>
              <pc:docMk/>
              <pc:sldMasterMk cId="0" sldId="2147483648"/>
              <pc:sldLayoutMk cId="0" sldId="2147483661"/>
              <ac:spMk id="212" creationId="{00000000-0000-0000-0000-000000000000}"/>
            </ac:spMkLst>
          </pc:spChg>
          <pc:spChg chg="mod">
            <ac:chgData name="GOMEZ, Paula" userId="c93cf399-3ed7-4230-9282-8831e3fe5ae7" providerId="ADAL" clId="{E4164F43-4363-4441-9E15-4EC900705E24}" dt="2023-06-20T13:03:51.805" v="0"/>
            <ac:spMkLst>
              <pc:docMk/>
              <pc:sldMasterMk cId="0" sldId="2147483648"/>
              <pc:sldLayoutMk cId="0" sldId="2147483661"/>
              <ac:spMk id="214" creationId="{00000000-0000-0000-0000-000000000000}"/>
            </ac:spMkLst>
          </pc:spChg>
          <pc:spChg chg="mod">
            <ac:chgData name="GOMEZ, Paula" userId="c93cf399-3ed7-4230-9282-8831e3fe5ae7" providerId="ADAL" clId="{E4164F43-4363-4441-9E15-4EC900705E24}" dt="2023-06-20T13:03:51.805" v="0"/>
            <ac:spMkLst>
              <pc:docMk/>
              <pc:sldMasterMk cId="0" sldId="2147483648"/>
              <pc:sldLayoutMk cId="0" sldId="2147483661"/>
              <ac:spMk id="216" creationId="{00000000-0000-0000-0000-000000000000}"/>
            </ac:spMkLst>
          </pc:spChg>
          <pc:picChg chg="add mod">
            <ac:chgData name="GOMEZ, Paula" userId="c93cf399-3ed7-4230-9282-8831e3fe5ae7" providerId="ADAL" clId="{E4164F43-4363-4441-9E15-4EC900705E24}" dt="2023-06-20T13:17:18.193" v="194"/>
            <ac:picMkLst>
              <pc:docMk/>
              <pc:sldMasterMk cId="0" sldId="2147483648"/>
              <pc:sldLayoutMk cId="0" sldId="2147483661"/>
              <ac:picMk id="3" creationId="{CE12418C-A408-6E89-E106-108C854DD6C1}"/>
            </ac:picMkLst>
          </pc:picChg>
          <pc:picChg chg="add mod">
            <ac:chgData name="GOMEZ, Paula" userId="c93cf399-3ed7-4230-9282-8831e3fe5ae7" providerId="ADAL" clId="{E4164F43-4363-4441-9E15-4EC900705E24}" dt="2023-06-20T13:23:41.857" v="275"/>
            <ac:picMkLst>
              <pc:docMk/>
              <pc:sldMasterMk cId="0" sldId="2147483648"/>
              <pc:sldLayoutMk cId="0" sldId="2147483661"/>
              <ac:picMk id="4" creationId="{4D9460D2-0135-482C-6C85-4EB54989B939}"/>
            </ac:picMkLst>
          </pc:picChg>
          <pc:picChg chg="mod">
            <ac:chgData name="GOMEZ, Paula" userId="c93cf399-3ed7-4230-9282-8831e3fe5ae7" providerId="ADAL" clId="{E4164F43-4363-4441-9E15-4EC900705E24}" dt="2023-06-20T13:03:51.805" v="0"/>
            <ac:picMkLst>
              <pc:docMk/>
              <pc:sldMasterMk cId="0" sldId="2147483648"/>
              <pc:sldLayoutMk cId="0" sldId="2147483661"/>
              <ac:picMk id="206" creationId="{00000000-0000-0000-0000-000000000000}"/>
            </ac:picMkLst>
          </pc:picChg>
          <pc:picChg chg="del mod">
            <ac:chgData name="GOMEZ, Paula" userId="c93cf399-3ed7-4230-9282-8831e3fe5ae7" providerId="ADAL" clId="{E4164F43-4363-4441-9E15-4EC900705E24}" dt="2023-06-20T13:17:17.273" v="193" actId="478"/>
            <ac:picMkLst>
              <pc:docMk/>
              <pc:sldMasterMk cId="0" sldId="2147483648"/>
              <pc:sldLayoutMk cId="0" sldId="2147483661"/>
              <ac:picMk id="207" creationId="{00000000-0000-0000-0000-000000000000}"/>
            </ac:picMkLst>
          </pc:picChg>
          <pc:picChg chg="mod">
            <ac:chgData name="GOMEZ, Paula" userId="c93cf399-3ed7-4230-9282-8831e3fe5ae7" providerId="ADAL" clId="{E4164F43-4363-4441-9E15-4EC900705E24}" dt="2023-06-20T13:03:51.805" v="0"/>
            <ac:picMkLst>
              <pc:docMk/>
              <pc:sldMasterMk cId="0" sldId="2147483648"/>
              <pc:sldLayoutMk cId="0" sldId="2147483661"/>
              <ac:picMk id="213" creationId="{00000000-0000-0000-0000-000000000000}"/>
            </ac:picMkLst>
          </pc:picChg>
          <pc:picChg chg="del mod">
            <ac:chgData name="GOMEZ, Paula" userId="c93cf399-3ed7-4230-9282-8831e3fe5ae7" providerId="ADAL" clId="{E4164F43-4363-4441-9E15-4EC900705E24}" dt="2023-06-20T13:23:41.228" v="274" actId="478"/>
            <ac:picMkLst>
              <pc:docMk/>
              <pc:sldMasterMk cId="0" sldId="2147483648"/>
              <pc:sldLayoutMk cId="0" sldId="2147483661"/>
              <ac:picMk id="215" creationId="{00000000-0000-0000-0000-000000000000}"/>
            </ac:picMkLst>
          </pc:picChg>
        </pc:sldLayoutChg>
        <pc:sldLayoutChg chg="addSp delSp modSp mod">
          <pc:chgData name="GOMEZ, Paula" userId="c93cf399-3ed7-4230-9282-8831e3fe5ae7" providerId="ADAL" clId="{E4164F43-4363-4441-9E15-4EC900705E24}" dt="2023-06-20T13:23:47.297" v="277"/>
          <pc:sldLayoutMkLst>
            <pc:docMk/>
            <pc:sldMasterMk cId="0" sldId="2147483648"/>
            <pc:sldLayoutMk cId="0" sldId="2147483662"/>
          </pc:sldLayoutMkLst>
          <pc:spChg chg="mod">
            <ac:chgData name="GOMEZ, Paula" userId="c93cf399-3ed7-4230-9282-8831e3fe5ae7" providerId="ADAL" clId="{E4164F43-4363-4441-9E15-4EC900705E24}" dt="2023-06-20T13:03:51.805" v="0"/>
            <ac:spMkLst>
              <pc:docMk/>
              <pc:sldMasterMk cId="0" sldId="2147483648"/>
              <pc:sldLayoutMk cId="0" sldId="2147483662"/>
              <ac:spMk id="2" creationId="{36F3F27F-F906-4C2A-AB02-82E1C604EE55}"/>
            </ac:spMkLst>
          </pc:spChg>
          <pc:spChg chg="mod">
            <ac:chgData name="GOMEZ, Paula" userId="c93cf399-3ed7-4230-9282-8831e3fe5ae7" providerId="ADAL" clId="{E4164F43-4363-4441-9E15-4EC900705E24}" dt="2023-06-20T13:03:51.805" v="0"/>
            <ac:spMkLst>
              <pc:docMk/>
              <pc:sldMasterMk cId="0" sldId="2147483648"/>
              <pc:sldLayoutMk cId="0" sldId="2147483662"/>
              <ac:spMk id="226" creationId="{00000000-0000-0000-0000-000000000000}"/>
            </ac:spMkLst>
          </pc:spChg>
          <pc:spChg chg="mod">
            <ac:chgData name="GOMEZ, Paula" userId="c93cf399-3ed7-4230-9282-8831e3fe5ae7" providerId="ADAL" clId="{E4164F43-4363-4441-9E15-4EC900705E24}" dt="2023-06-20T13:03:51.805" v="0"/>
            <ac:spMkLst>
              <pc:docMk/>
              <pc:sldMasterMk cId="0" sldId="2147483648"/>
              <pc:sldLayoutMk cId="0" sldId="2147483662"/>
              <ac:spMk id="228" creationId="{00000000-0000-0000-0000-000000000000}"/>
            </ac:spMkLst>
          </pc:spChg>
          <pc:spChg chg="mod">
            <ac:chgData name="GOMEZ, Paula" userId="c93cf399-3ed7-4230-9282-8831e3fe5ae7" providerId="ADAL" clId="{E4164F43-4363-4441-9E15-4EC900705E24}" dt="2023-06-20T13:03:51.805" v="0"/>
            <ac:spMkLst>
              <pc:docMk/>
              <pc:sldMasterMk cId="0" sldId="2147483648"/>
              <pc:sldLayoutMk cId="0" sldId="2147483662"/>
              <ac:spMk id="229" creationId="{00000000-0000-0000-0000-000000000000}"/>
            </ac:spMkLst>
          </pc:spChg>
          <pc:spChg chg="mod">
            <ac:chgData name="GOMEZ, Paula" userId="c93cf399-3ed7-4230-9282-8831e3fe5ae7" providerId="ADAL" clId="{E4164F43-4363-4441-9E15-4EC900705E24}" dt="2023-06-20T13:03:51.805" v="0"/>
            <ac:spMkLst>
              <pc:docMk/>
              <pc:sldMasterMk cId="0" sldId="2147483648"/>
              <pc:sldLayoutMk cId="0" sldId="2147483662"/>
              <ac:spMk id="230" creationId="{00000000-0000-0000-0000-000000000000}"/>
            </ac:spMkLst>
          </pc:spChg>
          <pc:spChg chg="mod">
            <ac:chgData name="GOMEZ, Paula" userId="c93cf399-3ed7-4230-9282-8831e3fe5ae7" providerId="ADAL" clId="{E4164F43-4363-4441-9E15-4EC900705E24}" dt="2023-06-20T13:03:51.805" v="0"/>
            <ac:spMkLst>
              <pc:docMk/>
              <pc:sldMasterMk cId="0" sldId="2147483648"/>
              <pc:sldLayoutMk cId="0" sldId="2147483662"/>
              <ac:spMk id="231" creationId="{00000000-0000-0000-0000-000000000000}"/>
            </ac:spMkLst>
          </pc:spChg>
          <pc:picChg chg="add mod">
            <ac:chgData name="GOMEZ, Paula" userId="c93cf399-3ed7-4230-9282-8831e3fe5ae7" providerId="ADAL" clId="{E4164F43-4363-4441-9E15-4EC900705E24}" dt="2023-06-20T13:17:22.533" v="196"/>
            <ac:picMkLst>
              <pc:docMk/>
              <pc:sldMasterMk cId="0" sldId="2147483648"/>
              <pc:sldLayoutMk cId="0" sldId="2147483662"/>
              <ac:picMk id="3" creationId="{97A06ADA-89C7-5911-8E44-4BA42F58B7F8}"/>
            </ac:picMkLst>
          </pc:picChg>
          <pc:picChg chg="add mod">
            <ac:chgData name="GOMEZ, Paula" userId="c93cf399-3ed7-4230-9282-8831e3fe5ae7" providerId="ADAL" clId="{E4164F43-4363-4441-9E15-4EC900705E24}" dt="2023-06-20T13:23:47.297" v="277"/>
            <ac:picMkLst>
              <pc:docMk/>
              <pc:sldMasterMk cId="0" sldId="2147483648"/>
              <pc:sldLayoutMk cId="0" sldId="2147483662"/>
              <ac:picMk id="4" creationId="{3F002690-76E0-C000-2E0E-818D34310815}"/>
            </ac:picMkLst>
          </pc:picChg>
          <pc:picChg chg="mod">
            <ac:chgData name="GOMEZ, Paula" userId="c93cf399-3ed7-4230-9282-8831e3fe5ae7" providerId="ADAL" clId="{E4164F43-4363-4441-9E15-4EC900705E24}" dt="2023-06-20T13:03:51.805" v="0"/>
            <ac:picMkLst>
              <pc:docMk/>
              <pc:sldMasterMk cId="0" sldId="2147483648"/>
              <pc:sldLayoutMk cId="0" sldId="2147483662"/>
              <ac:picMk id="223" creationId="{00000000-0000-0000-0000-000000000000}"/>
            </ac:picMkLst>
          </pc:picChg>
          <pc:picChg chg="del mod">
            <ac:chgData name="GOMEZ, Paula" userId="c93cf399-3ed7-4230-9282-8831e3fe5ae7" providerId="ADAL" clId="{E4164F43-4363-4441-9E15-4EC900705E24}" dt="2023-06-20T13:23:46.772" v="276" actId="478"/>
            <ac:picMkLst>
              <pc:docMk/>
              <pc:sldMasterMk cId="0" sldId="2147483648"/>
              <pc:sldLayoutMk cId="0" sldId="2147483662"/>
              <ac:picMk id="224" creationId="{00000000-0000-0000-0000-000000000000}"/>
            </ac:picMkLst>
          </pc:picChg>
          <pc:picChg chg="del mod">
            <ac:chgData name="GOMEZ, Paula" userId="c93cf399-3ed7-4230-9282-8831e3fe5ae7" providerId="ADAL" clId="{E4164F43-4363-4441-9E15-4EC900705E24}" dt="2023-06-20T13:17:21.921" v="195" actId="478"/>
            <ac:picMkLst>
              <pc:docMk/>
              <pc:sldMasterMk cId="0" sldId="2147483648"/>
              <pc:sldLayoutMk cId="0" sldId="2147483662"/>
              <ac:picMk id="225" creationId="{00000000-0000-0000-0000-000000000000}"/>
            </ac:picMkLst>
          </pc:picChg>
        </pc:sldLayoutChg>
        <pc:sldLayoutChg chg="addSp delSp modSp mod">
          <pc:chgData name="GOMEZ, Paula" userId="c93cf399-3ed7-4230-9282-8831e3fe5ae7" providerId="ADAL" clId="{E4164F43-4363-4441-9E15-4EC900705E24}" dt="2023-06-20T13:23:52.286" v="279"/>
          <pc:sldLayoutMkLst>
            <pc:docMk/>
            <pc:sldMasterMk cId="0" sldId="2147483648"/>
            <pc:sldLayoutMk cId="0" sldId="2147483663"/>
          </pc:sldLayoutMkLst>
          <pc:spChg chg="mod">
            <ac:chgData name="GOMEZ, Paula" userId="c93cf399-3ed7-4230-9282-8831e3fe5ae7" providerId="ADAL" clId="{E4164F43-4363-4441-9E15-4EC900705E24}" dt="2023-06-20T13:03:51.805" v="0"/>
            <ac:spMkLst>
              <pc:docMk/>
              <pc:sldMasterMk cId="0" sldId="2147483648"/>
              <pc:sldLayoutMk cId="0" sldId="2147483663"/>
              <ac:spMk id="2" creationId="{C28752A5-CA47-B004-2534-83D4CC49A481}"/>
            </ac:spMkLst>
          </pc:spChg>
          <pc:spChg chg="mod">
            <ac:chgData name="GOMEZ, Paula" userId="c93cf399-3ed7-4230-9282-8831e3fe5ae7" providerId="ADAL" clId="{E4164F43-4363-4441-9E15-4EC900705E24}" dt="2023-06-20T13:03:51.805" v="0"/>
            <ac:spMkLst>
              <pc:docMk/>
              <pc:sldMasterMk cId="0" sldId="2147483648"/>
              <pc:sldLayoutMk cId="0" sldId="2147483663"/>
              <ac:spMk id="241" creationId="{00000000-0000-0000-0000-000000000000}"/>
            </ac:spMkLst>
          </pc:spChg>
          <pc:spChg chg="mod">
            <ac:chgData name="GOMEZ, Paula" userId="c93cf399-3ed7-4230-9282-8831e3fe5ae7" providerId="ADAL" clId="{E4164F43-4363-4441-9E15-4EC900705E24}" dt="2023-06-20T13:03:51.805" v="0"/>
            <ac:spMkLst>
              <pc:docMk/>
              <pc:sldMasterMk cId="0" sldId="2147483648"/>
              <pc:sldLayoutMk cId="0" sldId="2147483663"/>
              <ac:spMk id="243" creationId="{00000000-0000-0000-0000-000000000000}"/>
            </ac:spMkLst>
          </pc:spChg>
          <pc:spChg chg="mod">
            <ac:chgData name="GOMEZ, Paula" userId="c93cf399-3ed7-4230-9282-8831e3fe5ae7" providerId="ADAL" clId="{E4164F43-4363-4441-9E15-4EC900705E24}" dt="2023-06-20T13:03:51.805" v="0"/>
            <ac:spMkLst>
              <pc:docMk/>
              <pc:sldMasterMk cId="0" sldId="2147483648"/>
              <pc:sldLayoutMk cId="0" sldId="2147483663"/>
              <ac:spMk id="244" creationId="{00000000-0000-0000-0000-000000000000}"/>
            </ac:spMkLst>
          </pc:spChg>
          <pc:spChg chg="mod">
            <ac:chgData name="GOMEZ, Paula" userId="c93cf399-3ed7-4230-9282-8831e3fe5ae7" providerId="ADAL" clId="{E4164F43-4363-4441-9E15-4EC900705E24}" dt="2023-06-20T13:03:51.805" v="0"/>
            <ac:spMkLst>
              <pc:docMk/>
              <pc:sldMasterMk cId="0" sldId="2147483648"/>
              <pc:sldLayoutMk cId="0" sldId="2147483663"/>
              <ac:spMk id="245" creationId="{00000000-0000-0000-0000-000000000000}"/>
            </ac:spMkLst>
          </pc:spChg>
          <pc:spChg chg="mod">
            <ac:chgData name="GOMEZ, Paula" userId="c93cf399-3ed7-4230-9282-8831e3fe5ae7" providerId="ADAL" clId="{E4164F43-4363-4441-9E15-4EC900705E24}" dt="2023-06-20T13:03:51.805" v="0"/>
            <ac:spMkLst>
              <pc:docMk/>
              <pc:sldMasterMk cId="0" sldId="2147483648"/>
              <pc:sldLayoutMk cId="0" sldId="2147483663"/>
              <ac:spMk id="246" creationId="{00000000-0000-0000-0000-000000000000}"/>
            </ac:spMkLst>
          </pc:spChg>
          <pc:picChg chg="add mod">
            <ac:chgData name="GOMEZ, Paula" userId="c93cf399-3ed7-4230-9282-8831e3fe5ae7" providerId="ADAL" clId="{E4164F43-4363-4441-9E15-4EC900705E24}" dt="2023-06-20T13:17:26.504" v="198"/>
            <ac:picMkLst>
              <pc:docMk/>
              <pc:sldMasterMk cId="0" sldId="2147483648"/>
              <pc:sldLayoutMk cId="0" sldId="2147483663"/>
              <ac:picMk id="3" creationId="{5BAA5904-A4A4-9E38-AD89-3D78081FF22A}"/>
            </ac:picMkLst>
          </pc:picChg>
          <pc:picChg chg="add mod">
            <ac:chgData name="GOMEZ, Paula" userId="c93cf399-3ed7-4230-9282-8831e3fe5ae7" providerId="ADAL" clId="{E4164F43-4363-4441-9E15-4EC900705E24}" dt="2023-06-20T13:23:52.286" v="279"/>
            <ac:picMkLst>
              <pc:docMk/>
              <pc:sldMasterMk cId="0" sldId="2147483648"/>
              <pc:sldLayoutMk cId="0" sldId="2147483663"/>
              <ac:picMk id="4" creationId="{00387371-D70A-AE17-2D71-AE596EE41709}"/>
            </ac:picMkLst>
          </pc:picChg>
          <pc:picChg chg="mod">
            <ac:chgData name="GOMEZ, Paula" userId="c93cf399-3ed7-4230-9282-8831e3fe5ae7" providerId="ADAL" clId="{E4164F43-4363-4441-9E15-4EC900705E24}" dt="2023-06-20T13:03:51.805" v="0"/>
            <ac:picMkLst>
              <pc:docMk/>
              <pc:sldMasterMk cId="0" sldId="2147483648"/>
              <pc:sldLayoutMk cId="0" sldId="2147483663"/>
              <ac:picMk id="238" creationId="{00000000-0000-0000-0000-000000000000}"/>
            </ac:picMkLst>
          </pc:picChg>
          <pc:picChg chg="del mod">
            <ac:chgData name="GOMEZ, Paula" userId="c93cf399-3ed7-4230-9282-8831e3fe5ae7" providerId="ADAL" clId="{E4164F43-4363-4441-9E15-4EC900705E24}" dt="2023-06-20T13:23:51.679" v="278" actId="478"/>
            <ac:picMkLst>
              <pc:docMk/>
              <pc:sldMasterMk cId="0" sldId="2147483648"/>
              <pc:sldLayoutMk cId="0" sldId="2147483663"/>
              <ac:picMk id="239" creationId="{00000000-0000-0000-0000-000000000000}"/>
            </ac:picMkLst>
          </pc:picChg>
          <pc:picChg chg="del mod">
            <ac:chgData name="GOMEZ, Paula" userId="c93cf399-3ed7-4230-9282-8831e3fe5ae7" providerId="ADAL" clId="{E4164F43-4363-4441-9E15-4EC900705E24}" dt="2023-06-20T13:17:25.793" v="197" actId="478"/>
            <ac:picMkLst>
              <pc:docMk/>
              <pc:sldMasterMk cId="0" sldId="2147483648"/>
              <pc:sldLayoutMk cId="0" sldId="2147483663"/>
              <ac:picMk id="240" creationId="{00000000-0000-0000-0000-000000000000}"/>
            </ac:picMkLst>
          </pc:picChg>
        </pc:sldLayoutChg>
        <pc:sldLayoutChg chg="addSp delSp modSp mod">
          <pc:chgData name="GOMEZ, Paula" userId="c93cf399-3ed7-4230-9282-8831e3fe5ae7" providerId="ADAL" clId="{E4164F43-4363-4441-9E15-4EC900705E24}" dt="2023-06-20T13:23:57.472" v="281"/>
          <pc:sldLayoutMkLst>
            <pc:docMk/>
            <pc:sldMasterMk cId="0" sldId="2147483648"/>
            <pc:sldLayoutMk cId="0" sldId="2147483664"/>
          </pc:sldLayoutMkLst>
          <pc:spChg chg="mod">
            <ac:chgData name="GOMEZ, Paula" userId="c93cf399-3ed7-4230-9282-8831e3fe5ae7" providerId="ADAL" clId="{E4164F43-4363-4441-9E15-4EC900705E24}" dt="2023-06-20T13:03:51.805" v="0"/>
            <ac:spMkLst>
              <pc:docMk/>
              <pc:sldMasterMk cId="0" sldId="2147483648"/>
              <pc:sldLayoutMk cId="0" sldId="2147483664"/>
              <ac:spMk id="2" creationId="{EF886898-21AD-703F-6F70-9030671161D7}"/>
            </ac:spMkLst>
          </pc:spChg>
          <pc:spChg chg="mod">
            <ac:chgData name="GOMEZ, Paula" userId="c93cf399-3ed7-4230-9282-8831e3fe5ae7" providerId="ADAL" clId="{E4164F43-4363-4441-9E15-4EC900705E24}" dt="2023-06-20T13:03:51.805" v="0"/>
            <ac:spMkLst>
              <pc:docMk/>
              <pc:sldMasterMk cId="0" sldId="2147483648"/>
              <pc:sldLayoutMk cId="0" sldId="2147483664"/>
              <ac:spMk id="256" creationId="{00000000-0000-0000-0000-000000000000}"/>
            </ac:spMkLst>
          </pc:spChg>
          <pc:spChg chg="mod">
            <ac:chgData name="GOMEZ, Paula" userId="c93cf399-3ed7-4230-9282-8831e3fe5ae7" providerId="ADAL" clId="{E4164F43-4363-4441-9E15-4EC900705E24}" dt="2023-06-20T13:03:51.805" v="0"/>
            <ac:spMkLst>
              <pc:docMk/>
              <pc:sldMasterMk cId="0" sldId="2147483648"/>
              <pc:sldLayoutMk cId="0" sldId="2147483664"/>
              <ac:spMk id="258" creationId="{00000000-0000-0000-0000-000000000000}"/>
            </ac:spMkLst>
          </pc:spChg>
          <pc:spChg chg="mod">
            <ac:chgData name="GOMEZ, Paula" userId="c93cf399-3ed7-4230-9282-8831e3fe5ae7" providerId="ADAL" clId="{E4164F43-4363-4441-9E15-4EC900705E24}" dt="2023-06-20T13:03:51.805" v="0"/>
            <ac:spMkLst>
              <pc:docMk/>
              <pc:sldMasterMk cId="0" sldId="2147483648"/>
              <pc:sldLayoutMk cId="0" sldId="2147483664"/>
              <ac:spMk id="259" creationId="{00000000-0000-0000-0000-000000000000}"/>
            </ac:spMkLst>
          </pc:spChg>
          <pc:spChg chg="mod">
            <ac:chgData name="GOMEZ, Paula" userId="c93cf399-3ed7-4230-9282-8831e3fe5ae7" providerId="ADAL" clId="{E4164F43-4363-4441-9E15-4EC900705E24}" dt="2023-06-20T13:03:51.805" v="0"/>
            <ac:spMkLst>
              <pc:docMk/>
              <pc:sldMasterMk cId="0" sldId="2147483648"/>
              <pc:sldLayoutMk cId="0" sldId="2147483664"/>
              <ac:spMk id="260" creationId="{00000000-0000-0000-0000-000000000000}"/>
            </ac:spMkLst>
          </pc:spChg>
          <pc:spChg chg="mod">
            <ac:chgData name="GOMEZ, Paula" userId="c93cf399-3ed7-4230-9282-8831e3fe5ae7" providerId="ADAL" clId="{E4164F43-4363-4441-9E15-4EC900705E24}" dt="2023-06-20T13:03:51.805" v="0"/>
            <ac:spMkLst>
              <pc:docMk/>
              <pc:sldMasterMk cId="0" sldId="2147483648"/>
              <pc:sldLayoutMk cId="0" sldId="2147483664"/>
              <ac:spMk id="261" creationId="{00000000-0000-0000-0000-000000000000}"/>
            </ac:spMkLst>
          </pc:spChg>
          <pc:picChg chg="add mod">
            <ac:chgData name="GOMEZ, Paula" userId="c93cf399-3ed7-4230-9282-8831e3fe5ae7" providerId="ADAL" clId="{E4164F43-4363-4441-9E15-4EC900705E24}" dt="2023-06-20T13:17:30.045" v="200"/>
            <ac:picMkLst>
              <pc:docMk/>
              <pc:sldMasterMk cId="0" sldId="2147483648"/>
              <pc:sldLayoutMk cId="0" sldId="2147483664"/>
              <ac:picMk id="3" creationId="{ADA79E92-F01C-71C6-82C2-8F65975C4B4B}"/>
            </ac:picMkLst>
          </pc:picChg>
          <pc:picChg chg="add mod">
            <ac:chgData name="GOMEZ, Paula" userId="c93cf399-3ed7-4230-9282-8831e3fe5ae7" providerId="ADAL" clId="{E4164F43-4363-4441-9E15-4EC900705E24}" dt="2023-06-20T13:23:57.472" v="281"/>
            <ac:picMkLst>
              <pc:docMk/>
              <pc:sldMasterMk cId="0" sldId="2147483648"/>
              <pc:sldLayoutMk cId="0" sldId="2147483664"/>
              <ac:picMk id="4" creationId="{46774631-333A-603D-19FD-767878778E05}"/>
            </ac:picMkLst>
          </pc:picChg>
          <pc:picChg chg="mod">
            <ac:chgData name="GOMEZ, Paula" userId="c93cf399-3ed7-4230-9282-8831e3fe5ae7" providerId="ADAL" clId="{E4164F43-4363-4441-9E15-4EC900705E24}" dt="2023-06-20T13:03:51.805" v="0"/>
            <ac:picMkLst>
              <pc:docMk/>
              <pc:sldMasterMk cId="0" sldId="2147483648"/>
              <pc:sldLayoutMk cId="0" sldId="2147483664"/>
              <ac:picMk id="253" creationId="{00000000-0000-0000-0000-000000000000}"/>
            </ac:picMkLst>
          </pc:picChg>
          <pc:picChg chg="del mod">
            <ac:chgData name="GOMEZ, Paula" userId="c93cf399-3ed7-4230-9282-8831e3fe5ae7" providerId="ADAL" clId="{E4164F43-4363-4441-9E15-4EC900705E24}" dt="2023-06-20T13:23:56.968" v="280" actId="478"/>
            <ac:picMkLst>
              <pc:docMk/>
              <pc:sldMasterMk cId="0" sldId="2147483648"/>
              <pc:sldLayoutMk cId="0" sldId="2147483664"/>
              <ac:picMk id="254" creationId="{00000000-0000-0000-0000-000000000000}"/>
            </ac:picMkLst>
          </pc:picChg>
          <pc:picChg chg="del mod">
            <ac:chgData name="GOMEZ, Paula" userId="c93cf399-3ed7-4230-9282-8831e3fe5ae7" providerId="ADAL" clId="{E4164F43-4363-4441-9E15-4EC900705E24}" dt="2023-06-20T13:17:29.361" v="199" actId="478"/>
            <ac:picMkLst>
              <pc:docMk/>
              <pc:sldMasterMk cId="0" sldId="2147483648"/>
              <pc:sldLayoutMk cId="0" sldId="2147483664"/>
              <ac:picMk id="255" creationId="{00000000-0000-0000-0000-000000000000}"/>
            </ac:picMkLst>
          </pc:picChg>
        </pc:sldLayoutChg>
        <pc:sldLayoutChg chg="addSp delSp modSp mod">
          <pc:chgData name="GOMEZ, Paula" userId="c93cf399-3ed7-4230-9282-8831e3fe5ae7" providerId="ADAL" clId="{E4164F43-4363-4441-9E15-4EC900705E24}" dt="2023-06-20T13:24:02.409" v="283"/>
          <pc:sldLayoutMkLst>
            <pc:docMk/>
            <pc:sldMasterMk cId="0" sldId="2147483648"/>
            <pc:sldLayoutMk cId="0" sldId="2147483665"/>
          </pc:sldLayoutMkLst>
          <pc:spChg chg="mod">
            <ac:chgData name="GOMEZ, Paula" userId="c93cf399-3ed7-4230-9282-8831e3fe5ae7" providerId="ADAL" clId="{E4164F43-4363-4441-9E15-4EC900705E24}" dt="2023-06-20T13:03:51.805" v="0"/>
            <ac:spMkLst>
              <pc:docMk/>
              <pc:sldMasterMk cId="0" sldId="2147483648"/>
              <pc:sldLayoutMk cId="0" sldId="2147483665"/>
              <ac:spMk id="2" creationId="{30658AA6-E242-82F8-B319-7ED35A0B0C8C}"/>
            </ac:spMkLst>
          </pc:spChg>
          <pc:spChg chg="mod">
            <ac:chgData name="GOMEZ, Paula" userId="c93cf399-3ed7-4230-9282-8831e3fe5ae7" providerId="ADAL" clId="{E4164F43-4363-4441-9E15-4EC900705E24}" dt="2023-06-20T13:03:51.805" v="0"/>
            <ac:spMkLst>
              <pc:docMk/>
              <pc:sldMasterMk cId="0" sldId="2147483648"/>
              <pc:sldLayoutMk cId="0" sldId="2147483665"/>
              <ac:spMk id="271" creationId="{00000000-0000-0000-0000-000000000000}"/>
            </ac:spMkLst>
          </pc:spChg>
          <pc:spChg chg="mod">
            <ac:chgData name="GOMEZ, Paula" userId="c93cf399-3ed7-4230-9282-8831e3fe5ae7" providerId="ADAL" clId="{E4164F43-4363-4441-9E15-4EC900705E24}" dt="2023-06-20T13:03:51.805" v="0"/>
            <ac:spMkLst>
              <pc:docMk/>
              <pc:sldMasterMk cId="0" sldId="2147483648"/>
              <pc:sldLayoutMk cId="0" sldId="2147483665"/>
              <ac:spMk id="273" creationId="{00000000-0000-0000-0000-000000000000}"/>
            </ac:spMkLst>
          </pc:spChg>
          <pc:spChg chg="mod">
            <ac:chgData name="GOMEZ, Paula" userId="c93cf399-3ed7-4230-9282-8831e3fe5ae7" providerId="ADAL" clId="{E4164F43-4363-4441-9E15-4EC900705E24}" dt="2023-06-20T13:03:51.805" v="0"/>
            <ac:spMkLst>
              <pc:docMk/>
              <pc:sldMasterMk cId="0" sldId="2147483648"/>
              <pc:sldLayoutMk cId="0" sldId="2147483665"/>
              <ac:spMk id="274" creationId="{00000000-0000-0000-0000-000000000000}"/>
            </ac:spMkLst>
          </pc:spChg>
          <pc:spChg chg="mod">
            <ac:chgData name="GOMEZ, Paula" userId="c93cf399-3ed7-4230-9282-8831e3fe5ae7" providerId="ADAL" clId="{E4164F43-4363-4441-9E15-4EC900705E24}" dt="2023-06-20T13:03:51.805" v="0"/>
            <ac:spMkLst>
              <pc:docMk/>
              <pc:sldMasterMk cId="0" sldId="2147483648"/>
              <pc:sldLayoutMk cId="0" sldId="2147483665"/>
              <ac:spMk id="275" creationId="{00000000-0000-0000-0000-000000000000}"/>
            </ac:spMkLst>
          </pc:spChg>
          <pc:spChg chg="mod">
            <ac:chgData name="GOMEZ, Paula" userId="c93cf399-3ed7-4230-9282-8831e3fe5ae7" providerId="ADAL" clId="{E4164F43-4363-4441-9E15-4EC900705E24}" dt="2023-06-20T13:03:51.805" v="0"/>
            <ac:spMkLst>
              <pc:docMk/>
              <pc:sldMasterMk cId="0" sldId="2147483648"/>
              <pc:sldLayoutMk cId="0" sldId="2147483665"/>
              <ac:spMk id="276" creationId="{00000000-0000-0000-0000-000000000000}"/>
            </ac:spMkLst>
          </pc:spChg>
          <pc:picChg chg="add mod">
            <ac:chgData name="GOMEZ, Paula" userId="c93cf399-3ed7-4230-9282-8831e3fe5ae7" providerId="ADAL" clId="{E4164F43-4363-4441-9E15-4EC900705E24}" dt="2023-06-20T13:17:34.300" v="202"/>
            <ac:picMkLst>
              <pc:docMk/>
              <pc:sldMasterMk cId="0" sldId="2147483648"/>
              <pc:sldLayoutMk cId="0" sldId="2147483665"/>
              <ac:picMk id="3" creationId="{676420C3-6FB0-6F7F-690F-BA6D290567F2}"/>
            </ac:picMkLst>
          </pc:picChg>
          <pc:picChg chg="add mod">
            <ac:chgData name="GOMEZ, Paula" userId="c93cf399-3ed7-4230-9282-8831e3fe5ae7" providerId="ADAL" clId="{E4164F43-4363-4441-9E15-4EC900705E24}" dt="2023-06-20T13:24:02.409" v="283"/>
            <ac:picMkLst>
              <pc:docMk/>
              <pc:sldMasterMk cId="0" sldId="2147483648"/>
              <pc:sldLayoutMk cId="0" sldId="2147483665"/>
              <ac:picMk id="4" creationId="{588AFA84-7CE8-4111-93F9-095A911F00C0}"/>
            </ac:picMkLst>
          </pc:picChg>
          <pc:picChg chg="mod">
            <ac:chgData name="GOMEZ, Paula" userId="c93cf399-3ed7-4230-9282-8831e3fe5ae7" providerId="ADAL" clId="{E4164F43-4363-4441-9E15-4EC900705E24}" dt="2023-06-20T13:03:51.805" v="0"/>
            <ac:picMkLst>
              <pc:docMk/>
              <pc:sldMasterMk cId="0" sldId="2147483648"/>
              <pc:sldLayoutMk cId="0" sldId="2147483665"/>
              <ac:picMk id="268" creationId="{00000000-0000-0000-0000-000000000000}"/>
            </ac:picMkLst>
          </pc:picChg>
          <pc:picChg chg="del mod">
            <ac:chgData name="GOMEZ, Paula" userId="c93cf399-3ed7-4230-9282-8831e3fe5ae7" providerId="ADAL" clId="{E4164F43-4363-4441-9E15-4EC900705E24}" dt="2023-06-20T13:24:01.864" v="282" actId="478"/>
            <ac:picMkLst>
              <pc:docMk/>
              <pc:sldMasterMk cId="0" sldId="2147483648"/>
              <pc:sldLayoutMk cId="0" sldId="2147483665"/>
              <ac:picMk id="269" creationId="{00000000-0000-0000-0000-000000000000}"/>
            </ac:picMkLst>
          </pc:picChg>
          <pc:picChg chg="del mod">
            <ac:chgData name="GOMEZ, Paula" userId="c93cf399-3ed7-4230-9282-8831e3fe5ae7" providerId="ADAL" clId="{E4164F43-4363-4441-9E15-4EC900705E24}" dt="2023-06-20T13:17:33.705" v="201" actId="478"/>
            <ac:picMkLst>
              <pc:docMk/>
              <pc:sldMasterMk cId="0" sldId="2147483648"/>
              <pc:sldLayoutMk cId="0" sldId="2147483665"/>
              <ac:picMk id="270" creationId="{00000000-0000-0000-0000-000000000000}"/>
            </ac:picMkLst>
          </pc:picChg>
        </pc:sldLayoutChg>
        <pc:sldLayoutChg chg="addSp delSp modSp mod">
          <pc:chgData name="GOMEZ, Paula" userId="c93cf399-3ed7-4230-9282-8831e3fe5ae7" providerId="ADAL" clId="{E4164F43-4363-4441-9E15-4EC900705E24}" dt="2023-06-20T13:24:07.345" v="285"/>
          <pc:sldLayoutMkLst>
            <pc:docMk/>
            <pc:sldMasterMk cId="0" sldId="2147483648"/>
            <pc:sldLayoutMk cId="0" sldId="2147483666"/>
          </pc:sldLayoutMkLst>
          <pc:spChg chg="mod">
            <ac:chgData name="GOMEZ, Paula" userId="c93cf399-3ed7-4230-9282-8831e3fe5ae7" providerId="ADAL" clId="{E4164F43-4363-4441-9E15-4EC900705E24}" dt="2023-06-20T13:03:51.805" v="0"/>
            <ac:spMkLst>
              <pc:docMk/>
              <pc:sldMasterMk cId="0" sldId="2147483648"/>
              <pc:sldLayoutMk cId="0" sldId="2147483666"/>
              <ac:spMk id="2" creationId="{CD27B3F5-4EBF-845A-E1EA-E69D1B5F85DF}"/>
            </ac:spMkLst>
          </pc:spChg>
          <pc:spChg chg="mod">
            <ac:chgData name="GOMEZ, Paula" userId="c93cf399-3ed7-4230-9282-8831e3fe5ae7" providerId="ADAL" clId="{E4164F43-4363-4441-9E15-4EC900705E24}" dt="2023-06-20T13:03:51.805" v="0"/>
            <ac:spMkLst>
              <pc:docMk/>
              <pc:sldMasterMk cId="0" sldId="2147483648"/>
              <pc:sldLayoutMk cId="0" sldId="2147483666"/>
              <ac:spMk id="286" creationId="{00000000-0000-0000-0000-000000000000}"/>
            </ac:spMkLst>
          </pc:spChg>
          <pc:spChg chg="mod">
            <ac:chgData name="GOMEZ, Paula" userId="c93cf399-3ed7-4230-9282-8831e3fe5ae7" providerId="ADAL" clId="{E4164F43-4363-4441-9E15-4EC900705E24}" dt="2023-06-20T13:03:51.805" v="0"/>
            <ac:spMkLst>
              <pc:docMk/>
              <pc:sldMasterMk cId="0" sldId="2147483648"/>
              <pc:sldLayoutMk cId="0" sldId="2147483666"/>
              <ac:spMk id="288" creationId="{00000000-0000-0000-0000-000000000000}"/>
            </ac:spMkLst>
          </pc:spChg>
          <pc:spChg chg="mod">
            <ac:chgData name="GOMEZ, Paula" userId="c93cf399-3ed7-4230-9282-8831e3fe5ae7" providerId="ADAL" clId="{E4164F43-4363-4441-9E15-4EC900705E24}" dt="2023-06-20T13:03:51.805" v="0"/>
            <ac:spMkLst>
              <pc:docMk/>
              <pc:sldMasterMk cId="0" sldId="2147483648"/>
              <pc:sldLayoutMk cId="0" sldId="2147483666"/>
              <ac:spMk id="289" creationId="{00000000-0000-0000-0000-000000000000}"/>
            </ac:spMkLst>
          </pc:spChg>
          <pc:spChg chg="mod">
            <ac:chgData name="GOMEZ, Paula" userId="c93cf399-3ed7-4230-9282-8831e3fe5ae7" providerId="ADAL" clId="{E4164F43-4363-4441-9E15-4EC900705E24}" dt="2023-06-20T13:03:51.805" v="0"/>
            <ac:spMkLst>
              <pc:docMk/>
              <pc:sldMasterMk cId="0" sldId="2147483648"/>
              <pc:sldLayoutMk cId="0" sldId="2147483666"/>
              <ac:spMk id="290" creationId="{00000000-0000-0000-0000-000000000000}"/>
            </ac:spMkLst>
          </pc:spChg>
          <pc:spChg chg="mod">
            <ac:chgData name="GOMEZ, Paula" userId="c93cf399-3ed7-4230-9282-8831e3fe5ae7" providerId="ADAL" clId="{E4164F43-4363-4441-9E15-4EC900705E24}" dt="2023-06-20T13:03:51.805" v="0"/>
            <ac:spMkLst>
              <pc:docMk/>
              <pc:sldMasterMk cId="0" sldId="2147483648"/>
              <pc:sldLayoutMk cId="0" sldId="2147483666"/>
              <ac:spMk id="291" creationId="{00000000-0000-0000-0000-000000000000}"/>
            </ac:spMkLst>
          </pc:spChg>
          <pc:picChg chg="add mod">
            <ac:chgData name="GOMEZ, Paula" userId="c93cf399-3ed7-4230-9282-8831e3fe5ae7" providerId="ADAL" clId="{E4164F43-4363-4441-9E15-4EC900705E24}" dt="2023-06-20T13:17:37.565" v="204"/>
            <ac:picMkLst>
              <pc:docMk/>
              <pc:sldMasterMk cId="0" sldId="2147483648"/>
              <pc:sldLayoutMk cId="0" sldId="2147483666"/>
              <ac:picMk id="3" creationId="{BAE78650-1AD6-D4B7-8CEF-4F3F433B5F94}"/>
            </ac:picMkLst>
          </pc:picChg>
          <pc:picChg chg="add mod">
            <ac:chgData name="GOMEZ, Paula" userId="c93cf399-3ed7-4230-9282-8831e3fe5ae7" providerId="ADAL" clId="{E4164F43-4363-4441-9E15-4EC900705E24}" dt="2023-06-20T13:24:07.345" v="285"/>
            <ac:picMkLst>
              <pc:docMk/>
              <pc:sldMasterMk cId="0" sldId="2147483648"/>
              <pc:sldLayoutMk cId="0" sldId="2147483666"/>
              <ac:picMk id="4" creationId="{61477C58-40B6-BD4A-33FC-0C6B1EDDEC4E}"/>
            </ac:picMkLst>
          </pc:picChg>
          <pc:picChg chg="mod">
            <ac:chgData name="GOMEZ, Paula" userId="c93cf399-3ed7-4230-9282-8831e3fe5ae7" providerId="ADAL" clId="{E4164F43-4363-4441-9E15-4EC900705E24}" dt="2023-06-20T13:03:51.805" v="0"/>
            <ac:picMkLst>
              <pc:docMk/>
              <pc:sldMasterMk cId="0" sldId="2147483648"/>
              <pc:sldLayoutMk cId="0" sldId="2147483666"/>
              <ac:picMk id="283" creationId="{00000000-0000-0000-0000-000000000000}"/>
            </ac:picMkLst>
          </pc:picChg>
          <pc:picChg chg="del mod">
            <ac:chgData name="GOMEZ, Paula" userId="c93cf399-3ed7-4230-9282-8831e3fe5ae7" providerId="ADAL" clId="{E4164F43-4363-4441-9E15-4EC900705E24}" dt="2023-06-20T13:24:06.848" v="284" actId="478"/>
            <ac:picMkLst>
              <pc:docMk/>
              <pc:sldMasterMk cId="0" sldId="2147483648"/>
              <pc:sldLayoutMk cId="0" sldId="2147483666"/>
              <ac:picMk id="284" creationId="{00000000-0000-0000-0000-000000000000}"/>
            </ac:picMkLst>
          </pc:picChg>
          <pc:picChg chg="del mod">
            <ac:chgData name="GOMEZ, Paula" userId="c93cf399-3ed7-4230-9282-8831e3fe5ae7" providerId="ADAL" clId="{E4164F43-4363-4441-9E15-4EC900705E24}" dt="2023-06-20T13:17:37.025" v="203" actId="478"/>
            <ac:picMkLst>
              <pc:docMk/>
              <pc:sldMasterMk cId="0" sldId="2147483648"/>
              <pc:sldLayoutMk cId="0" sldId="2147483666"/>
              <ac:picMk id="285" creationId="{00000000-0000-0000-0000-000000000000}"/>
            </ac:picMkLst>
          </pc:picChg>
        </pc:sldLayoutChg>
      </pc:sldMasterChg>
      <pc:sldMasterChg chg="modSp del delSldLayout modSldLayout">
        <pc:chgData name="GOMEZ, Paula" userId="c93cf399-3ed7-4230-9282-8831e3fe5ae7" providerId="ADAL" clId="{E4164F43-4363-4441-9E15-4EC900705E24}" dt="2023-06-20T13:16:01.417" v="153" actId="2696"/>
        <pc:sldMasterMkLst>
          <pc:docMk/>
          <pc:sldMasterMk cId="1533177493" sldId="2147483781"/>
        </pc:sldMasterMkLst>
        <pc:spChg chg="mod">
          <ac:chgData name="GOMEZ, Paula" userId="c93cf399-3ed7-4230-9282-8831e3fe5ae7" providerId="ADAL" clId="{E4164F43-4363-4441-9E15-4EC900705E24}" dt="2023-06-20T13:03:51.805" v="0"/>
          <ac:spMkLst>
            <pc:docMk/>
            <pc:sldMasterMk cId="1533177493" sldId="2147483781"/>
            <ac:spMk id="5" creationId="{00000000-0000-0000-0000-000000000000}"/>
          </ac:spMkLst>
        </pc:spChg>
        <pc:spChg chg="mod">
          <ac:chgData name="GOMEZ, Paula" userId="c93cf399-3ed7-4230-9282-8831e3fe5ae7" providerId="ADAL" clId="{E4164F43-4363-4441-9E15-4EC900705E24}" dt="2023-06-20T13:03:51.805" v="0"/>
          <ac:spMkLst>
            <pc:docMk/>
            <pc:sldMasterMk cId="1533177493" sldId="2147483781"/>
            <ac:spMk id="6" creationId="{00000000-0000-0000-0000-000000000000}"/>
          </ac:spMkLst>
        </pc:spChg>
        <pc:spChg chg="mod">
          <ac:chgData name="GOMEZ, Paula" userId="c93cf399-3ed7-4230-9282-8831e3fe5ae7" providerId="ADAL" clId="{E4164F43-4363-4441-9E15-4EC900705E24}" dt="2023-06-20T13:03:51.805" v="0"/>
          <ac:spMkLst>
            <pc:docMk/>
            <pc:sldMasterMk cId="1533177493" sldId="2147483781"/>
            <ac:spMk id="7" creationId="{00000000-0000-0000-0000-000000000000}"/>
          </ac:spMkLst>
        </pc:spChg>
        <pc:spChg chg="mod">
          <ac:chgData name="GOMEZ, Paula" userId="c93cf399-3ed7-4230-9282-8831e3fe5ae7" providerId="ADAL" clId="{E4164F43-4363-4441-9E15-4EC900705E24}" dt="2023-06-20T13:03:51.805" v="0"/>
          <ac:spMkLst>
            <pc:docMk/>
            <pc:sldMasterMk cId="1533177493" sldId="2147483781"/>
            <ac:spMk id="9" creationId="{00000000-0000-0000-0000-000000000000}"/>
          </ac:spMkLst>
        </pc:spChg>
        <pc:spChg chg="mod">
          <ac:chgData name="GOMEZ, Paula" userId="c93cf399-3ed7-4230-9282-8831e3fe5ae7" providerId="ADAL" clId="{E4164F43-4363-4441-9E15-4EC900705E24}" dt="2023-06-20T13:03:51.805" v="0"/>
          <ac:spMkLst>
            <pc:docMk/>
            <pc:sldMasterMk cId="1533177493" sldId="2147483781"/>
            <ac:spMk id="1026" creationId="{00000000-0000-0000-0000-000000000000}"/>
          </ac:spMkLst>
        </pc:spChg>
        <pc:spChg chg="mod">
          <ac:chgData name="GOMEZ, Paula" userId="c93cf399-3ed7-4230-9282-8831e3fe5ae7" providerId="ADAL" clId="{E4164F43-4363-4441-9E15-4EC900705E24}" dt="2023-06-20T13:03:51.805" v="0"/>
          <ac:spMkLst>
            <pc:docMk/>
            <pc:sldMasterMk cId="1533177493" sldId="2147483781"/>
            <ac:spMk id="1027" creationId="{00000000-0000-0000-0000-000000000000}"/>
          </ac:spMkLst>
        </pc:spChg>
        <pc:spChg chg="mod">
          <ac:chgData name="GOMEZ, Paula" userId="c93cf399-3ed7-4230-9282-8831e3fe5ae7" providerId="ADAL" clId="{E4164F43-4363-4441-9E15-4EC900705E24}" dt="2023-06-20T13:03:51.805" v="0"/>
          <ac:spMkLst>
            <pc:docMk/>
            <pc:sldMasterMk cId="1533177493" sldId="2147483781"/>
            <ac:spMk id="1031" creationId="{00000000-0000-0000-0000-000000000000}"/>
          </ac:spMkLst>
        </pc:spChg>
        <pc:spChg chg="mod">
          <ac:chgData name="GOMEZ, Paula" userId="c93cf399-3ed7-4230-9282-8831e3fe5ae7" providerId="ADAL" clId="{E4164F43-4363-4441-9E15-4EC900705E24}" dt="2023-06-20T13:03:51.805" v="0"/>
          <ac:spMkLst>
            <pc:docMk/>
            <pc:sldMasterMk cId="1533177493" sldId="2147483781"/>
            <ac:spMk id="1035" creationId="{00000000-0000-0000-0000-000000000000}"/>
          </ac:spMkLst>
        </pc:spChg>
        <pc:grpChg chg="mod">
          <ac:chgData name="GOMEZ, Paula" userId="c93cf399-3ed7-4230-9282-8831e3fe5ae7" providerId="ADAL" clId="{E4164F43-4363-4441-9E15-4EC900705E24}" dt="2023-06-20T13:03:51.805" v="0"/>
          <ac:grpSpMkLst>
            <pc:docMk/>
            <pc:sldMasterMk cId="1533177493" sldId="2147483781"/>
            <ac:grpSpMk id="1033" creationId="{00000000-0000-0000-0000-000000000000}"/>
          </ac:grpSpMkLst>
        </pc:grpChg>
        <pc:picChg chg="mod">
          <ac:chgData name="GOMEZ, Paula" userId="c93cf399-3ed7-4230-9282-8831e3fe5ae7" providerId="ADAL" clId="{E4164F43-4363-4441-9E15-4EC900705E24}" dt="2023-06-20T13:03:51.805" v="0"/>
          <ac:picMkLst>
            <pc:docMk/>
            <pc:sldMasterMk cId="1533177493" sldId="2147483781"/>
            <ac:picMk id="13" creationId="{AFBCA7CF-2C76-4FE0-B7B6-CE468EA19D4F}"/>
          </ac:picMkLst>
        </pc:picChg>
        <pc:picChg chg="mod">
          <ac:chgData name="GOMEZ, Paula" userId="c93cf399-3ed7-4230-9282-8831e3fe5ae7" providerId="ADAL" clId="{E4164F43-4363-4441-9E15-4EC900705E24}" dt="2023-06-20T13:03:51.805" v="0"/>
          <ac:picMkLst>
            <pc:docMk/>
            <pc:sldMasterMk cId="1533177493" sldId="2147483781"/>
            <ac:picMk id="1036" creationId="{00000000-0000-0000-0000-000000000000}"/>
          </ac:picMkLst>
        </pc:picChg>
        <pc:sldLayoutChg chg="modSp del">
          <pc:chgData name="GOMEZ, Paula" userId="c93cf399-3ed7-4230-9282-8831e3fe5ae7" providerId="ADAL" clId="{E4164F43-4363-4441-9E15-4EC900705E24}" dt="2023-06-20T13:16:01.392" v="142" actId="2696"/>
          <pc:sldLayoutMkLst>
            <pc:docMk/>
            <pc:sldMasterMk cId="1533177493" sldId="2147483781"/>
            <pc:sldLayoutMk cId="1828371406" sldId="2147483782"/>
          </pc:sldLayoutMkLst>
          <pc:spChg chg="mod">
            <ac:chgData name="GOMEZ, Paula" userId="c93cf399-3ed7-4230-9282-8831e3fe5ae7" providerId="ADAL" clId="{E4164F43-4363-4441-9E15-4EC900705E24}" dt="2023-06-20T13:03:51.805" v="0"/>
            <ac:spMkLst>
              <pc:docMk/>
              <pc:sldMasterMk cId="1533177493" sldId="2147483781"/>
              <pc:sldLayoutMk cId="1828371406" sldId="2147483782"/>
              <ac:spMk id="2" creationId="{00000000-0000-0000-0000-000000000000}"/>
            </ac:spMkLst>
          </pc:spChg>
          <pc:spChg chg="mod">
            <ac:chgData name="GOMEZ, Paula" userId="c93cf399-3ed7-4230-9282-8831e3fe5ae7" providerId="ADAL" clId="{E4164F43-4363-4441-9E15-4EC900705E24}" dt="2023-06-20T13:03:51.805" v="0"/>
            <ac:spMkLst>
              <pc:docMk/>
              <pc:sldMasterMk cId="1533177493" sldId="2147483781"/>
              <pc:sldLayoutMk cId="1828371406" sldId="2147483782"/>
              <ac:spMk id="3" creationId="{00000000-0000-0000-0000-000000000000}"/>
            </ac:spMkLst>
          </pc:spChg>
          <pc:spChg chg="mod">
            <ac:chgData name="GOMEZ, Paula" userId="c93cf399-3ed7-4230-9282-8831e3fe5ae7" providerId="ADAL" clId="{E4164F43-4363-4441-9E15-4EC900705E24}" dt="2023-06-20T13:03:51.805" v="0"/>
            <ac:spMkLst>
              <pc:docMk/>
              <pc:sldMasterMk cId="1533177493" sldId="2147483781"/>
              <pc:sldLayoutMk cId="1828371406" sldId="2147483782"/>
              <ac:spMk id="5" creationId="{00000000-0000-0000-0000-000000000000}"/>
            </ac:spMkLst>
          </pc:spChg>
          <pc:spChg chg="mod">
            <ac:chgData name="GOMEZ, Paula" userId="c93cf399-3ed7-4230-9282-8831e3fe5ae7" providerId="ADAL" clId="{E4164F43-4363-4441-9E15-4EC900705E24}" dt="2023-06-20T13:03:51.805" v="0"/>
            <ac:spMkLst>
              <pc:docMk/>
              <pc:sldMasterMk cId="1533177493" sldId="2147483781"/>
              <pc:sldLayoutMk cId="1828371406" sldId="2147483782"/>
              <ac:spMk id="8" creationId="{6533C9D3-C8E6-4FFE-B831-9659C1D9951C}"/>
            </ac:spMkLst>
          </pc:spChg>
          <pc:picChg chg="mod">
            <ac:chgData name="GOMEZ, Paula" userId="c93cf399-3ed7-4230-9282-8831e3fe5ae7" providerId="ADAL" clId="{E4164F43-4363-4441-9E15-4EC900705E24}" dt="2023-06-20T13:03:51.805" v="0"/>
            <ac:picMkLst>
              <pc:docMk/>
              <pc:sldMasterMk cId="1533177493" sldId="2147483781"/>
              <pc:sldLayoutMk cId="1828371406" sldId="2147483782"/>
              <ac:picMk id="7" creationId="{45815C0E-0FCD-460B-BE3E-C4557D45D234}"/>
            </ac:picMkLst>
          </pc:picChg>
        </pc:sldLayoutChg>
        <pc:sldLayoutChg chg="modSp del">
          <pc:chgData name="GOMEZ, Paula" userId="c93cf399-3ed7-4230-9282-8831e3fe5ae7" providerId="ADAL" clId="{E4164F43-4363-4441-9E15-4EC900705E24}" dt="2023-06-20T13:16:01.403" v="146" actId="2696"/>
          <pc:sldLayoutMkLst>
            <pc:docMk/>
            <pc:sldMasterMk cId="1533177493" sldId="2147483781"/>
            <pc:sldLayoutMk cId="1249561604" sldId="2147483785"/>
          </pc:sldLayoutMkLst>
          <pc:spChg chg="mod">
            <ac:chgData name="GOMEZ, Paula" userId="c93cf399-3ed7-4230-9282-8831e3fe5ae7" providerId="ADAL" clId="{E4164F43-4363-4441-9E15-4EC900705E24}" dt="2023-06-20T13:03:51.805" v="0"/>
            <ac:spMkLst>
              <pc:docMk/>
              <pc:sldMasterMk cId="1533177493" sldId="2147483781"/>
              <pc:sldLayoutMk cId="1249561604" sldId="2147483785"/>
              <ac:spMk id="3" creationId="{00000000-0000-0000-0000-000000000000}"/>
            </ac:spMkLst>
          </pc:spChg>
          <pc:spChg chg="mod">
            <ac:chgData name="GOMEZ, Paula" userId="c93cf399-3ed7-4230-9282-8831e3fe5ae7" providerId="ADAL" clId="{E4164F43-4363-4441-9E15-4EC900705E24}" dt="2023-06-20T13:03:51.805" v="0"/>
            <ac:spMkLst>
              <pc:docMk/>
              <pc:sldMasterMk cId="1533177493" sldId="2147483781"/>
              <pc:sldLayoutMk cId="1249561604" sldId="2147483785"/>
              <ac:spMk id="4" creationId="{00000000-0000-0000-0000-000000000000}"/>
            </ac:spMkLst>
          </pc:spChg>
        </pc:sldLayoutChg>
        <pc:sldLayoutChg chg="modSp del">
          <pc:chgData name="GOMEZ, Paula" userId="c93cf399-3ed7-4230-9282-8831e3fe5ae7" providerId="ADAL" clId="{E4164F43-4363-4441-9E15-4EC900705E24}" dt="2023-06-20T13:16:01.406" v="147" actId="2696"/>
          <pc:sldLayoutMkLst>
            <pc:docMk/>
            <pc:sldMasterMk cId="1533177493" sldId="2147483781"/>
            <pc:sldLayoutMk cId="3274238434" sldId="2147483786"/>
          </pc:sldLayoutMkLst>
          <pc:spChg chg="mod">
            <ac:chgData name="GOMEZ, Paula" userId="c93cf399-3ed7-4230-9282-8831e3fe5ae7" providerId="ADAL" clId="{E4164F43-4363-4441-9E15-4EC900705E24}" dt="2023-06-20T13:03:51.805" v="0"/>
            <ac:spMkLst>
              <pc:docMk/>
              <pc:sldMasterMk cId="1533177493" sldId="2147483781"/>
              <pc:sldLayoutMk cId="3274238434" sldId="2147483786"/>
              <ac:spMk id="3" creationId="{00000000-0000-0000-0000-000000000000}"/>
            </ac:spMkLst>
          </pc:spChg>
          <pc:spChg chg="mod">
            <ac:chgData name="GOMEZ, Paula" userId="c93cf399-3ed7-4230-9282-8831e3fe5ae7" providerId="ADAL" clId="{E4164F43-4363-4441-9E15-4EC900705E24}" dt="2023-06-20T13:03:51.805" v="0"/>
            <ac:spMkLst>
              <pc:docMk/>
              <pc:sldMasterMk cId="1533177493" sldId="2147483781"/>
              <pc:sldLayoutMk cId="3274238434" sldId="2147483786"/>
              <ac:spMk id="4" creationId="{00000000-0000-0000-0000-000000000000}"/>
            </ac:spMkLst>
          </pc:spChg>
          <pc:spChg chg="mod">
            <ac:chgData name="GOMEZ, Paula" userId="c93cf399-3ed7-4230-9282-8831e3fe5ae7" providerId="ADAL" clId="{E4164F43-4363-4441-9E15-4EC900705E24}" dt="2023-06-20T13:03:51.805" v="0"/>
            <ac:spMkLst>
              <pc:docMk/>
              <pc:sldMasterMk cId="1533177493" sldId="2147483781"/>
              <pc:sldLayoutMk cId="3274238434" sldId="2147483786"/>
              <ac:spMk id="5" creationId="{00000000-0000-0000-0000-000000000000}"/>
            </ac:spMkLst>
          </pc:spChg>
          <pc:spChg chg="mod">
            <ac:chgData name="GOMEZ, Paula" userId="c93cf399-3ed7-4230-9282-8831e3fe5ae7" providerId="ADAL" clId="{E4164F43-4363-4441-9E15-4EC900705E24}" dt="2023-06-20T13:03:51.805" v="0"/>
            <ac:spMkLst>
              <pc:docMk/>
              <pc:sldMasterMk cId="1533177493" sldId="2147483781"/>
              <pc:sldLayoutMk cId="3274238434" sldId="2147483786"/>
              <ac:spMk id="6" creationId="{00000000-0000-0000-0000-000000000000}"/>
            </ac:spMkLst>
          </pc:spChg>
        </pc:sldLayoutChg>
        <pc:sldLayoutChg chg="del">
          <pc:chgData name="GOMEZ, Paula" userId="c93cf399-3ed7-4230-9282-8831e3fe5ae7" providerId="ADAL" clId="{E4164F43-4363-4441-9E15-4EC900705E24}" dt="2023-06-20T13:16:01.407" v="148" actId="2696"/>
          <pc:sldLayoutMkLst>
            <pc:docMk/>
            <pc:sldMasterMk cId="1533177493" sldId="2147483781"/>
            <pc:sldLayoutMk cId="1709348663" sldId="2147483787"/>
          </pc:sldLayoutMkLst>
        </pc:sldLayoutChg>
        <pc:sldLayoutChg chg="modSp del">
          <pc:chgData name="GOMEZ, Paula" userId="c93cf399-3ed7-4230-9282-8831e3fe5ae7" providerId="ADAL" clId="{E4164F43-4363-4441-9E15-4EC900705E24}" dt="2023-06-20T13:16:01.409" v="149" actId="2696"/>
          <pc:sldLayoutMkLst>
            <pc:docMk/>
            <pc:sldMasterMk cId="1533177493" sldId="2147483781"/>
            <pc:sldLayoutMk cId="1829951430" sldId="2147483788"/>
          </pc:sldLayoutMkLst>
          <pc:spChg chg="mod">
            <ac:chgData name="GOMEZ, Paula" userId="c93cf399-3ed7-4230-9282-8831e3fe5ae7" providerId="ADAL" clId="{E4164F43-4363-4441-9E15-4EC900705E24}" dt="2023-06-20T13:03:51.805" v="0"/>
            <ac:spMkLst>
              <pc:docMk/>
              <pc:sldMasterMk cId="1533177493" sldId="2147483781"/>
              <pc:sldLayoutMk cId="1829951430" sldId="2147483788"/>
              <ac:spMk id="2" creationId="{00000000-0000-0000-0000-000000000000}"/>
            </ac:spMkLst>
          </pc:spChg>
          <pc:spChg chg="mod">
            <ac:chgData name="GOMEZ, Paula" userId="c93cf399-3ed7-4230-9282-8831e3fe5ae7" providerId="ADAL" clId="{E4164F43-4363-4441-9E15-4EC900705E24}" dt="2023-06-20T13:03:51.805" v="0"/>
            <ac:spMkLst>
              <pc:docMk/>
              <pc:sldMasterMk cId="1533177493" sldId="2147483781"/>
              <pc:sldLayoutMk cId="1829951430" sldId="2147483788"/>
              <ac:spMk id="3" creationId="{00000000-0000-0000-0000-000000000000}"/>
            </ac:spMkLst>
          </pc:spChg>
          <pc:spChg chg="mod">
            <ac:chgData name="GOMEZ, Paula" userId="c93cf399-3ed7-4230-9282-8831e3fe5ae7" providerId="ADAL" clId="{E4164F43-4363-4441-9E15-4EC900705E24}" dt="2023-06-20T13:03:51.805" v="0"/>
            <ac:spMkLst>
              <pc:docMk/>
              <pc:sldMasterMk cId="1533177493" sldId="2147483781"/>
              <pc:sldLayoutMk cId="1829951430" sldId="2147483788"/>
              <ac:spMk id="4" creationId="{00000000-0000-0000-0000-000000000000}"/>
            </ac:spMkLst>
          </pc:spChg>
        </pc:sldLayoutChg>
        <pc:sldLayoutChg chg="modSp del">
          <pc:chgData name="GOMEZ, Paula" userId="c93cf399-3ed7-4230-9282-8831e3fe5ae7" providerId="ADAL" clId="{E4164F43-4363-4441-9E15-4EC900705E24}" dt="2023-06-20T13:16:01.411" v="150" actId="2696"/>
          <pc:sldLayoutMkLst>
            <pc:docMk/>
            <pc:sldMasterMk cId="1533177493" sldId="2147483781"/>
            <pc:sldLayoutMk cId="1688008712" sldId="2147483789"/>
          </pc:sldLayoutMkLst>
          <pc:spChg chg="mod">
            <ac:chgData name="GOMEZ, Paula" userId="c93cf399-3ed7-4230-9282-8831e3fe5ae7" providerId="ADAL" clId="{E4164F43-4363-4441-9E15-4EC900705E24}" dt="2023-06-20T13:03:51.805" v="0"/>
            <ac:spMkLst>
              <pc:docMk/>
              <pc:sldMasterMk cId="1533177493" sldId="2147483781"/>
              <pc:sldLayoutMk cId="1688008712" sldId="2147483789"/>
              <ac:spMk id="2" creationId="{00000000-0000-0000-0000-000000000000}"/>
            </ac:spMkLst>
          </pc:spChg>
          <pc:spChg chg="mod">
            <ac:chgData name="GOMEZ, Paula" userId="c93cf399-3ed7-4230-9282-8831e3fe5ae7" providerId="ADAL" clId="{E4164F43-4363-4441-9E15-4EC900705E24}" dt="2023-06-20T13:03:51.805" v="0"/>
            <ac:spMkLst>
              <pc:docMk/>
              <pc:sldMasterMk cId="1533177493" sldId="2147483781"/>
              <pc:sldLayoutMk cId="1688008712" sldId="2147483789"/>
              <ac:spMk id="3" creationId="{00000000-0000-0000-0000-000000000000}"/>
            </ac:spMkLst>
          </pc:spChg>
          <pc:spChg chg="mod">
            <ac:chgData name="GOMEZ, Paula" userId="c93cf399-3ed7-4230-9282-8831e3fe5ae7" providerId="ADAL" clId="{E4164F43-4363-4441-9E15-4EC900705E24}" dt="2023-06-20T13:03:51.805" v="0"/>
            <ac:spMkLst>
              <pc:docMk/>
              <pc:sldMasterMk cId="1533177493" sldId="2147483781"/>
              <pc:sldLayoutMk cId="1688008712" sldId="2147483789"/>
              <ac:spMk id="4" creationId="{00000000-0000-0000-0000-000000000000}"/>
            </ac:spMkLst>
          </pc:spChg>
        </pc:sldLayoutChg>
        <pc:sldLayoutChg chg="del">
          <pc:chgData name="GOMEZ, Paula" userId="c93cf399-3ed7-4230-9282-8831e3fe5ae7" providerId="ADAL" clId="{E4164F43-4363-4441-9E15-4EC900705E24}" dt="2023-06-20T13:16:01.412" v="151" actId="2696"/>
          <pc:sldLayoutMkLst>
            <pc:docMk/>
            <pc:sldMasterMk cId="1533177493" sldId="2147483781"/>
            <pc:sldLayoutMk cId="320231954" sldId="2147483790"/>
          </pc:sldLayoutMkLst>
        </pc:sldLayoutChg>
        <pc:sldLayoutChg chg="modSp del">
          <pc:chgData name="GOMEZ, Paula" userId="c93cf399-3ed7-4230-9282-8831e3fe5ae7" providerId="ADAL" clId="{E4164F43-4363-4441-9E15-4EC900705E24}" dt="2023-06-20T13:16:01.414" v="152" actId="2696"/>
          <pc:sldLayoutMkLst>
            <pc:docMk/>
            <pc:sldMasterMk cId="1533177493" sldId="2147483781"/>
            <pc:sldLayoutMk cId="466926821" sldId="2147483791"/>
          </pc:sldLayoutMkLst>
          <pc:spChg chg="mod">
            <ac:chgData name="GOMEZ, Paula" userId="c93cf399-3ed7-4230-9282-8831e3fe5ae7" providerId="ADAL" clId="{E4164F43-4363-4441-9E15-4EC900705E24}" dt="2023-06-20T13:03:51.805" v="0"/>
            <ac:spMkLst>
              <pc:docMk/>
              <pc:sldMasterMk cId="1533177493" sldId="2147483781"/>
              <pc:sldLayoutMk cId="466926821" sldId="2147483791"/>
              <ac:spMk id="2" creationId="{00000000-0000-0000-0000-000000000000}"/>
            </ac:spMkLst>
          </pc:spChg>
          <pc:spChg chg="mod">
            <ac:chgData name="GOMEZ, Paula" userId="c93cf399-3ed7-4230-9282-8831e3fe5ae7" providerId="ADAL" clId="{E4164F43-4363-4441-9E15-4EC900705E24}" dt="2023-06-20T13:03:51.805" v="0"/>
            <ac:spMkLst>
              <pc:docMk/>
              <pc:sldMasterMk cId="1533177493" sldId="2147483781"/>
              <pc:sldLayoutMk cId="466926821" sldId="2147483791"/>
              <ac:spMk id="3" creationId="{00000000-0000-0000-0000-000000000000}"/>
            </ac:spMkLst>
          </pc:spChg>
        </pc:sldLayoutChg>
        <pc:sldLayoutChg chg="modSp del">
          <pc:chgData name="GOMEZ, Paula" userId="c93cf399-3ed7-4230-9282-8831e3fe5ae7" providerId="ADAL" clId="{E4164F43-4363-4441-9E15-4EC900705E24}" dt="2023-06-20T13:16:01.399" v="144" actId="2696"/>
          <pc:sldLayoutMkLst>
            <pc:docMk/>
            <pc:sldMasterMk cId="1533177493" sldId="2147483781"/>
            <pc:sldLayoutMk cId="2262953768" sldId="2147483792"/>
          </pc:sldLayoutMkLst>
          <pc:spChg chg="mod">
            <ac:chgData name="GOMEZ, Paula" userId="c93cf399-3ed7-4230-9282-8831e3fe5ae7" providerId="ADAL" clId="{E4164F43-4363-4441-9E15-4EC900705E24}" dt="2023-06-20T13:03:51.805" v="0"/>
            <ac:spMkLst>
              <pc:docMk/>
              <pc:sldMasterMk cId="1533177493" sldId="2147483781"/>
              <pc:sldLayoutMk cId="2262953768" sldId="2147483792"/>
              <ac:spMk id="3" creationId="{DB39FE13-D73F-4B03-944D-96C8E80E54D1}"/>
            </ac:spMkLst>
          </pc:spChg>
        </pc:sldLayoutChg>
        <pc:sldLayoutChg chg="del">
          <pc:chgData name="GOMEZ, Paula" userId="c93cf399-3ed7-4230-9282-8831e3fe5ae7" providerId="ADAL" clId="{E4164F43-4363-4441-9E15-4EC900705E24}" dt="2023-06-20T13:16:01.395" v="143" actId="2696"/>
          <pc:sldLayoutMkLst>
            <pc:docMk/>
            <pc:sldMasterMk cId="1533177493" sldId="2147483781"/>
            <pc:sldLayoutMk cId="978302285" sldId="2147483949"/>
          </pc:sldLayoutMkLst>
        </pc:sldLayoutChg>
        <pc:sldLayoutChg chg="del">
          <pc:chgData name="GOMEZ, Paula" userId="c93cf399-3ed7-4230-9282-8831e3fe5ae7" providerId="ADAL" clId="{E4164F43-4363-4441-9E15-4EC900705E24}" dt="2023-06-20T13:16:01.401" v="145" actId="2696"/>
          <pc:sldLayoutMkLst>
            <pc:docMk/>
            <pc:sldMasterMk cId="1533177493" sldId="2147483781"/>
            <pc:sldLayoutMk cId="238172258" sldId="2147483960"/>
          </pc:sldLayoutMkLst>
        </pc:sldLayoutChg>
      </pc:sldMasterChg>
      <pc:sldMasterChg chg="modSp del delSldLayout modSldLayout">
        <pc:chgData name="GOMEZ, Paula" userId="c93cf399-3ed7-4230-9282-8831e3fe5ae7" providerId="ADAL" clId="{E4164F43-4363-4441-9E15-4EC900705E24}" dt="2023-06-20T13:16:03.329" v="167" actId="2696"/>
        <pc:sldMasterMkLst>
          <pc:docMk/>
          <pc:sldMasterMk cId="19352866" sldId="2147483793"/>
        </pc:sldMasterMkLst>
        <pc:spChg chg="mod">
          <ac:chgData name="GOMEZ, Paula" userId="c93cf399-3ed7-4230-9282-8831e3fe5ae7" providerId="ADAL" clId="{E4164F43-4363-4441-9E15-4EC900705E24}" dt="2023-06-20T13:03:51.805" v="0"/>
          <ac:spMkLst>
            <pc:docMk/>
            <pc:sldMasterMk cId="19352866" sldId="2147483793"/>
            <ac:spMk id="5" creationId="{00000000-0000-0000-0000-000000000000}"/>
          </ac:spMkLst>
        </pc:spChg>
        <pc:spChg chg="mod">
          <ac:chgData name="GOMEZ, Paula" userId="c93cf399-3ed7-4230-9282-8831e3fe5ae7" providerId="ADAL" clId="{E4164F43-4363-4441-9E15-4EC900705E24}" dt="2023-06-20T13:03:51.805" v="0"/>
          <ac:spMkLst>
            <pc:docMk/>
            <pc:sldMasterMk cId="19352866" sldId="2147483793"/>
            <ac:spMk id="6" creationId="{00000000-0000-0000-0000-000000000000}"/>
          </ac:spMkLst>
        </pc:spChg>
        <pc:spChg chg="mod">
          <ac:chgData name="GOMEZ, Paula" userId="c93cf399-3ed7-4230-9282-8831e3fe5ae7" providerId="ADAL" clId="{E4164F43-4363-4441-9E15-4EC900705E24}" dt="2023-06-20T13:03:51.805" v="0"/>
          <ac:spMkLst>
            <pc:docMk/>
            <pc:sldMasterMk cId="19352866" sldId="2147483793"/>
            <ac:spMk id="7" creationId="{00000000-0000-0000-0000-000000000000}"/>
          </ac:spMkLst>
        </pc:spChg>
        <pc:spChg chg="mod">
          <ac:chgData name="GOMEZ, Paula" userId="c93cf399-3ed7-4230-9282-8831e3fe5ae7" providerId="ADAL" clId="{E4164F43-4363-4441-9E15-4EC900705E24}" dt="2023-06-20T13:03:51.805" v="0"/>
          <ac:spMkLst>
            <pc:docMk/>
            <pc:sldMasterMk cId="19352866" sldId="2147483793"/>
            <ac:spMk id="9" creationId="{00000000-0000-0000-0000-000000000000}"/>
          </ac:spMkLst>
        </pc:spChg>
        <pc:spChg chg="mod">
          <ac:chgData name="GOMEZ, Paula" userId="c93cf399-3ed7-4230-9282-8831e3fe5ae7" providerId="ADAL" clId="{E4164F43-4363-4441-9E15-4EC900705E24}" dt="2023-06-20T13:03:51.805" v="0"/>
          <ac:spMkLst>
            <pc:docMk/>
            <pc:sldMasterMk cId="19352866" sldId="2147483793"/>
            <ac:spMk id="1026" creationId="{00000000-0000-0000-0000-000000000000}"/>
          </ac:spMkLst>
        </pc:spChg>
        <pc:spChg chg="mod">
          <ac:chgData name="GOMEZ, Paula" userId="c93cf399-3ed7-4230-9282-8831e3fe5ae7" providerId="ADAL" clId="{E4164F43-4363-4441-9E15-4EC900705E24}" dt="2023-06-20T13:03:51.805" v="0"/>
          <ac:spMkLst>
            <pc:docMk/>
            <pc:sldMasterMk cId="19352866" sldId="2147483793"/>
            <ac:spMk id="1027" creationId="{00000000-0000-0000-0000-000000000000}"/>
          </ac:spMkLst>
        </pc:spChg>
        <pc:spChg chg="mod">
          <ac:chgData name="GOMEZ, Paula" userId="c93cf399-3ed7-4230-9282-8831e3fe5ae7" providerId="ADAL" clId="{E4164F43-4363-4441-9E15-4EC900705E24}" dt="2023-06-20T13:03:51.805" v="0"/>
          <ac:spMkLst>
            <pc:docMk/>
            <pc:sldMasterMk cId="19352866" sldId="2147483793"/>
            <ac:spMk id="1031" creationId="{00000000-0000-0000-0000-000000000000}"/>
          </ac:spMkLst>
        </pc:spChg>
        <pc:spChg chg="mod">
          <ac:chgData name="GOMEZ, Paula" userId="c93cf399-3ed7-4230-9282-8831e3fe5ae7" providerId="ADAL" clId="{E4164F43-4363-4441-9E15-4EC900705E24}" dt="2023-06-20T13:03:51.805" v="0"/>
          <ac:spMkLst>
            <pc:docMk/>
            <pc:sldMasterMk cId="19352866" sldId="2147483793"/>
            <ac:spMk id="1035" creationId="{00000000-0000-0000-0000-000000000000}"/>
          </ac:spMkLst>
        </pc:spChg>
        <pc:grpChg chg="mod">
          <ac:chgData name="GOMEZ, Paula" userId="c93cf399-3ed7-4230-9282-8831e3fe5ae7" providerId="ADAL" clId="{E4164F43-4363-4441-9E15-4EC900705E24}" dt="2023-06-20T13:03:51.805" v="0"/>
          <ac:grpSpMkLst>
            <pc:docMk/>
            <pc:sldMasterMk cId="19352866" sldId="2147483793"/>
            <ac:grpSpMk id="1033" creationId="{00000000-0000-0000-0000-000000000000}"/>
          </ac:grpSpMkLst>
        </pc:grpChg>
        <pc:picChg chg="mod">
          <ac:chgData name="GOMEZ, Paula" userId="c93cf399-3ed7-4230-9282-8831e3fe5ae7" providerId="ADAL" clId="{E4164F43-4363-4441-9E15-4EC900705E24}" dt="2023-06-20T13:03:51.805" v="0"/>
          <ac:picMkLst>
            <pc:docMk/>
            <pc:sldMasterMk cId="19352866" sldId="2147483793"/>
            <ac:picMk id="13" creationId="{AFBCA7CF-2C76-4FE0-B7B6-CE468EA19D4F}"/>
          </ac:picMkLst>
        </pc:picChg>
        <pc:picChg chg="mod">
          <ac:chgData name="GOMEZ, Paula" userId="c93cf399-3ed7-4230-9282-8831e3fe5ae7" providerId="ADAL" clId="{E4164F43-4363-4441-9E15-4EC900705E24}" dt="2023-06-20T13:03:51.805" v="0"/>
          <ac:picMkLst>
            <pc:docMk/>
            <pc:sldMasterMk cId="19352866" sldId="2147483793"/>
            <ac:picMk id="1036" creationId="{00000000-0000-0000-0000-000000000000}"/>
          </ac:picMkLst>
        </pc:picChg>
        <pc:sldLayoutChg chg="modSp del">
          <pc:chgData name="GOMEZ, Paula" userId="c93cf399-3ed7-4230-9282-8831e3fe5ae7" providerId="ADAL" clId="{E4164F43-4363-4441-9E15-4EC900705E24}" dt="2023-06-20T13:16:03.327" v="166" actId="2696"/>
          <pc:sldLayoutMkLst>
            <pc:docMk/>
            <pc:sldMasterMk cId="19352866" sldId="2147483793"/>
            <pc:sldLayoutMk cId="1591940078" sldId="2147483784"/>
          </pc:sldLayoutMkLst>
          <pc:spChg chg="mod">
            <ac:chgData name="GOMEZ, Paula" userId="c93cf399-3ed7-4230-9282-8831e3fe5ae7" providerId="ADAL" clId="{E4164F43-4363-4441-9E15-4EC900705E24}" dt="2023-06-20T13:03:51.805" v="0"/>
            <ac:spMkLst>
              <pc:docMk/>
              <pc:sldMasterMk cId="19352866" sldId="2147483793"/>
              <pc:sldLayoutMk cId="1591940078" sldId="2147483784"/>
              <ac:spMk id="4" creationId="{00000000-0000-0000-0000-000000000000}"/>
            </ac:spMkLst>
          </pc:spChg>
          <pc:spChg chg="mod">
            <ac:chgData name="GOMEZ, Paula" userId="c93cf399-3ed7-4230-9282-8831e3fe5ae7" providerId="ADAL" clId="{E4164F43-4363-4441-9E15-4EC900705E24}" dt="2023-06-20T13:03:51.805" v="0"/>
            <ac:spMkLst>
              <pc:docMk/>
              <pc:sldMasterMk cId="19352866" sldId="2147483793"/>
              <pc:sldLayoutMk cId="1591940078" sldId="2147483784"/>
              <ac:spMk id="5" creationId="{00000000-0000-0000-0000-000000000000}"/>
            </ac:spMkLst>
          </pc:spChg>
          <pc:spChg chg="mod">
            <ac:chgData name="GOMEZ, Paula" userId="c93cf399-3ed7-4230-9282-8831e3fe5ae7" providerId="ADAL" clId="{E4164F43-4363-4441-9E15-4EC900705E24}" dt="2023-06-20T13:03:51.805" v="0"/>
            <ac:spMkLst>
              <pc:docMk/>
              <pc:sldMasterMk cId="19352866" sldId="2147483793"/>
              <pc:sldLayoutMk cId="1591940078" sldId="2147483784"/>
              <ac:spMk id="6" creationId="{00000000-0000-0000-0000-000000000000}"/>
            </ac:spMkLst>
          </pc:spChg>
          <pc:spChg chg="mod">
            <ac:chgData name="GOMEZ, Paula" userId="c93cf399-3ed7-4230-9282-8831e3fe5ae7" providerId="ADAL" clId="{E4164F43-4363-4441-9E15-4EC900705E24}" dt="2023-06-20T13:03:51.805" v="0"/>
            <ac:spMkLst>
              <pc:docMk/>
              <pc:sldMasterMk cId="19352866" sldId="2147483793"/>
              <pc:sldLayoutMk cId="1591940078" sldId="2147483784"/>
              <ac:spMk id="7" creationId="{00000000-0000-0000-0000-000000000000}"/>
            </ac:spMkLst>
          </pc:spChg>
          <pc:spChg chg="mod">
            <ac:chgData name="GOMEZ, Paula" userId="c93cf399-3ed7-4230-9282-8831e3fe5ae7" providerId="ADAL" clId="{E4164F43-4363-4441-9E15-4EC900705E24}" dt="2023-06-20T13:03:51.805" v="0"/>
            <ac:spMkLst>
              <pc:docMk/>
              <pc:sldMasterMk cId="19352866" sldId="2147483793"/>
              <pc:sldLayoutMk cId="1591940078" sldId="2147483784"/>
              <ac:spMk id="9" creationId="{00000000-0000-0000-0000-000000000000}"/>
            </ac:spMkLst>
          </pc:spChg>
        </pc:sldLayoutChg>
        <pc:sldLayoutChg chg="modSp del">
          <pc:chgData name="GOMEZ, Paula" userId="c93cf399-3ed7-4230-9282-8831e3fe5ae7" providerId="ADAL" clId="{E4164F43-4363-4441-9E15-4EC900705E24}" dt="2023-06-20T13:16:03.311" v="154" actId="2696"/>
          <pc:sldLayoutMkLst>
            <pc:docMk/>
            <pc:sldMasterMk cId="19352866" sldId="2147483793"/>
            <pc:sldLayoutMk cId="1828371406" sldId="2147483794"/>
          </pc:sldLayoutMkLst>
          <pc:spChg chg="mod">
            <ac:chgData name="GOMEZ, Paula" userId="c93cf399-3ed7-4230-9282-8831e3fe5ae7" providerId="ADAL" clId="{E4164F43-4363-4441-9E15-4EC900705E24}" dt="2023-06-20T13:03:51.805" v="0"/>
            <ac:spMkLst>
              <pc:docMk/>
              <pc:sldMasterMk cId="19352866" sldId="2147483793"/>
              <pc:sldLayoutMk cId="1828371406" sldId="2147483794"/>
              <ac:spMk id="2" creationId="{00000000-0000-0000-0000-000000000000}"/>
            </ac:spMkLst>
          </pc:spChg>
          <pc:spChg chg="mod">
            <ac:chgData name="GOMEZ, Paula" userId="c93cf399-3ed7-4230-9282-8831e3fe5ae7" providerId="ADAL" clId="{E4164F43-4363-4441-9E15-4EC900705E24}" dt="2023-06-20T13:03:51.805" v="0"/>
            <ac:spMkLst>
              <pc:docMk/>
              <pc:sldMasterMk cId="19352866" sldId="2147483793"/>
              <pc:sldLayoutMk cId="1828371406" sldId="2147483794"/>
              <ac:spMk id="3" creationId="{00000000-0000-0000-0000-000000000000}"/>
            </ac:spMkLst>
          </pc:spChg>
          <pc:spChg chg="mod">
            <ac:chgData name="GOMEZ, Paula" userId="c93cf399-3ed7-4230-9282-8831e3fe5ae7" providerId="ADAL" clId="{E4164F43-4363-4441-9E15-4EC900705E24}" dt="2023-06-20T13:03:51.805" v="0"/>
            <ac:spMkLst>
              <pc:docMk/>
              <pc:sldMasterMk cId="19352866" sldId="2147483793"/>
              <pc:sldLayoutMk cId="1828371406" sldId="2147483794"/>
              <ac:spMk id="5" creationId="{00000000-0000-0000-0000-000000000000}"/>
            </ac:spMkLst>
          </pc:spChg>
          <pc:spChg chg="mod">
            <ac:chgData name="GOMEZ, Paula" userId="c93cf399-3ed7-4230-9282-8831e3fe5ae7" providerId="ADAL" clId="{E4164F43-4363-4441-9E15-4EC900705E24}" dt="2023-06-20T13:03:51.805" v="0"/>
            <ac:spMkLst>
              <pc:docMk/>
              <pc:sldMasterMk cId="19352866" sldId="2147483793"/>
              <pc:sldLayoutMk cId="1828371406" sldId="2147483794"/>
              <ac:spMk id="8" creationId="{6533C9D3-C8E6-4FFE-B831-9659C1D9951C}"/>
            </ac:spMkLst>
          </pc:spChg>
          <pc:picChg chg="mod">
            <ac:chgData name="GOMEZ, Paula" userId="c93cf399-3ed7-4230-9282-8831e3fe5ae7" providerId="ADAL" clId="{E4164F43-4363-4441-9E15-4EC900705E24}" dt="2023-06-20T13:03:51.805" v="0"/>
            <ac:picMkLst>
              <pc:docMk/>
              <pc:sldMasterMk cId="19352866" sldId="2147483793"/>
              <pc:sldLayoutMk cId="1828371406" sldId="2147483794"/>
              <ac:picMk id="7" creationId="{45815C0E-0FCD-460B-BE3E-C4557D45D234}"/>
            </ac:picMkLst>
          </pc:picChg>
        </pc:sldLayoutChg>
        <pc:sldLayoutChg chg="modSp del">
          <pc:chgData name="GOMEZ, Paula" userId="c93cf399-3ed7-4230-9282-8831e3fe5ae7" providerId="ADAL" clId="{E4164F43-4363-4441-9E15-4EC900705E24}" dt="2023-06-20T13:16:03.312" v="155" actId="2696"/>
          <pc:sldLayoutMkLst>
            <pc:docMk/>
            <pc:sldMasterMk cId="19352866" sldId="2147483793"/>
            <pc:sldLayoutMk cId="681889584" sldId="2147483795"/>
          </pc:sldLayoutMkLst>
          <pc:spChg chg="mod">
            <ac:chgData name="GOMEZ, Paula" userId="c93cf399-3ed7-4230-9282-8831e3fe5ae7" providerId="ADAL" clId="{E4164F43-4363-4441-9E15-4EC900705E24}" dt="2023-06-20T13:03:51.805" v="0"/>
            <ac:spMkLst>
              <pc:docMk/>
              <pc:sldMasterMk cId="19352866" sldId="2147483793"/>
              <pc:sldLayoutMk cId="681889584" sldId="2147483795"/>
              <ac:spMk id="2" creationId="{00000000-0000-0000-0000-000000000000}"/>
            </ac:spMkLst>
          </pc:spChg>
          <pc:spChg chg="mod">
            <ac:chgData name="GOMEZ, Paula" userId="c93cf399-3ed7-4230-9282-8831e3fe5ae7" providerId="ADAL" clId="{E4164F43-4363-4441-9E15-4EC900705E24}" dt="2023-06-20T13:03:51.805" v="0"/>
            <ac:spMkLst>
              <pc:docMk/>
              <pc:sldMasterMk cId="19352866" sldId="2147483793"/>
              <pc:sldLayoutMk cId="681889584" sldId="2147483795"/>
              <ac:spMk id="3" creationId="{00000000-0000-0000-0000-000000000000}"/>
            </ac:spMkLst>
          </pc:spChg>
          <pc:spChg chg="mod">
            <ac:chgData name="GOMEZ, Paula" userId="c93cf399-3ed7-4230-9282-8831e3fe5ae7" providerId="ADAL" clId="{E4164F43-4363-4441-9E15-4EC900705E24}" dt="2023-06-20T13:03:51.805" v="0"/>
            <ac:spMkLst>
              <pc:docMk/>
              <pc:sldMasterMk cId="19352866" sldId="2147483793"/>
              <pc:sldLayoutMk cId="681889584" sldId="2147483795"/>
              <ac:spMk id="4" creationId="{00000000-0000-0000-0000-000000000000}"/>
            </ac:spMkLst>
          </pc:spChg>
          <pc:spChg chg="mod">
            <ac:chgData name="GOMEZ, Paula" userId="c93cf399-3ed7-4230-9282-8831e3fe5ae7" providerId="ADAL" clId="{E4164F43-4363-4441-9E15-4EC900705E24}" dt="2023-06-20T13:03:51.805" v="0"/>
            <ac:spMkLst>
              <pc:docMk/>
              <pc:sldMasterMk cId="19352866" sldId="2147483793"/>
              <pc:sldLayoutMk cId="681889584" sldId="2147483795"/>
              <ac:spMk id="5" creationId="{00000000-0000-0000-0000-000000000000}"/>
            </ac:spMkLst>
          </pc:spChg>
          <pc:picChg chg="mod">
            <ac:chgData name="GOMEZ, Paula" userId="c93cf399-3ed7-4230-9282-8831e3fe5ae7" providerId="ADAL" clId="{E4164F43-4363-4441-9E15-4EC900705E24}" dt="2023-06-20T13:03:51.805" v="0"/>
            <ac:picMkLst>
              <pc:docMk/>
              <pc:sldMasterMk cId="19352866" sldId="2147483793"/>
              <pc:sldLayoutMk cId="681889584" sldId="2147483795"/>
              <ac:picMk id="7" creationId="{45815C0E-0FCD-460B-BE3E-C4557D45D234}"/>
            </ac:picMkLst>
          </pc:picChg>
        </pc:sldLayoutChg>
        <pc:sldLayoutChg chg="del">
          <pc:chgData name="GOMEZ, Paula" userId="c93cf399-3ed7-4230-9282-8831e3fe5ae7" providerId="ADAL" clId="{E4164F43-4363-4441-9E15-4EC900705E24}" dt="2023-06-20T13:16:03.313" v="156" actId="2696"/>
          <pc:sldLayoutMkLst>
            <pc:docMk/>
            <pc:sldMasterMk cId="19352866" sldId="2147483793"/>
            <pc:sldLayoutMk cId="2992809033" sldId="2147483796"/>
          </pc:sldLayoutMkLst>
        </pc:sldLayoutChg>
        <pc:sldLayoutChg chg="modSp del">
          <pc:chgData name="GOMEZ, Paula" userId="c93cf399-3ed7-4230-9282-8831e3fe5ae7" providerId="ADAL" clId="{E4164F43-4363-4441-9E15-4EC900705E24}" dt="2023-06-20T13:16:03.315" v="157" actId="2696"/>
          <pc:sldLayoutMkLst>
            <pc:docMk/>
            <pc:sldMasterMk cId="19352866" sldId="2147483793"/>
            <pc:sldLayoutMk cId="2262953768" sldId="2147483797"/>
          </pc:sldLayoutMkLst>
          <pc:spChg chg="mod">
            <ac:chgData name="GOMEZ, Paula" userId="c93cf399-3ed7-4230-9282-8831e3fe5ae7" providerId="ADAL" clId="{E4164F43-4363-4441-9E15-4EC900705E24}" dt="2023-06-20T13:03:51.805" v="0"/>
            <ac:spMkLst>
              <pc:docMk/>
              <pc:sldMasterMk cId="19352866" sldId="2147483793"/>
              <pc:sldLayoutMk cId="2262953768" sldId="2147483797"/>
              <ac:spMk id="3" creationId="{DB39FE13-D73F-4B03-944D-96C8E80E54D1}"/>
            </ac:spMkLst>
          </pc:spChg>
        </pc:sldLayoutChg>
        <pc:sldLayoutChg chg="del">
          <pc:chgData name="GOMEZ, Paula" userId="c93cf399-3ed7-4230-9282-8831e3fe5ae7" providerId="ADAL" clId="{E4164F43-4363-4441-9E15-4EC900705E24}" dt="2023-06-20T13:16:03.317" v="158" actId="2696"/>
          <pc:sldLayoutMkLst>
            <pc:docMk/>
            <pc:sldMasterMk cId="19352866" sldId="2147483793"/>
            <pc:sldLayoutMk cId="3724336043" sldId="2147483798"/>
          </pc:sldLayoutMkLst>
        </pc:sldLayoutChg>
        <pc:sldLayoutChg chg="modSp del">
          <pc:chgData name="GOMEZ, Paula" userId="c93cf399-3ed7-4230-9282-8831e3fe5ae7" providerId="ADAL" clId="{E4164F43-4363-4441-9E15-4EC900705E24}" dt="2023-06-20T13:16:03.318" v="159" actId="2696"/>
          <pc:sldLayoutMkLst>
            <pc:docMk/>
            <pc:sldMasterMk cId="19352866" sldId="2147483793"/>
            <pc:sldLayoutMk cId="2618931763" sldId="2147483799"/>
          </pc:sldLayoutMkLst>
          <pc:spChg chg="mod">
            <ac:chgData name="GOMEZ, Paula" userId="c93cf399-3ed7-4230-9282-8831e3fe5ae7" providerId="ADAL" clId="{E4164F43-4363-4441-9E15-4EC900705E24}" dt="2023-06-20T13:03:51.805" v="0"/>
            <ac:spMkLst>
              <pc:docMk/>
              <pc:sldMasterMk cId="19352866" sldId="2147483793"/>
              <pc:sldLayoutMk cId="2618931763" sldId="2147483799"/>
              <ac:spMk id="3" creationId="{00000000-0000-0000-0000-000000000000}"/>
            </ac:spMkLst>
          </pc:spChg>
          <pc:spChg chg="mod">
            <ac:chgData name="GOMEZ, Paula" userId="c93cf399-3ed7-4230-9282-8831e3fe5ae7" providerId="ADAL" clId="{E4164F43-4363-4441-9E15-4EC900705E24}" dt="2023-06-20T13:03:51.805" v="0"/>
            <ac:spMkLst>
              <pc:docMk/>
              <pc:sldMasterMk cId="19352866" sldId="2147483793"/>
              <pc:sldLayoutMk cId="2618931763" sldId="2147483799"/>
              <ac:spMk id="4" creationId="{00000000-0000-0000-0000-000000000000}"/>
            </ac:spMkLst>
          </pc:spChg>
        </pc:sldLayoutChg>
        <pc:sldLayoutChg chg="modSp del">
          <pc:chgData name="GOMEZ, Paula" userId="c93cf399-3ed7-4230-9282-8831e3fe5ae7" providerId="ADAL" clId="{E4164F43-4363-4441-9E15-4EC900705E24}" dt="2023-06-20T13:16:03.319" v="160" actId="2696"/>
          <pc:sldLayoutMkLst>
            <pc:docMk/>
            <pc:sldMasterMk cId="19352866" sldId="2147483793"/>
            <pc:sldLayoutMk cId="3736837534" sldId="2147483800"/>
          </pc:sldLayoutMkLst>
          <pc:spChg chg="mod">
            <ac:chgData name="GOMEZ, Paula" userId="c93cf399-3ed7-4230-9282-8831e3fe5ae7" providerId="ADAL" clId="{E4164F43-4363-4441-9E15-4EC900705E24}" dt="2023-06-20T13:03:51.805" v="0"/>
            <ac:spMkLst>
              <pc:docMk/>
              <pc:sldMasterMk cId="19352866" sldId="2147483793"/>
              <pc:sldLayoutMk cId="3736837534" sldId="2147483800"/>
              <ac:spMk id="3" creationId="{00000000-0000-0000-0000-000000000000}"/>
            </ac:spMkLst>
          </pc:spChg>
          <pc:spChg chg="mod">
            <ac:chgData name="GOMEZ, Paula" userId="c93cf399-3ed7-4230-9282-8831e3fe5ae7" providerId="ADAL" clId="{E4164F43-4363-4441-9E15-4EC900705E24}" dt="2023-06-20T13:03:51.805" v="0"/>
            <ac:spMkLst>
              <pc:docMk/>
              <pc:sldMasterMk cId="19352866" sldId="2147483793"/>
              <pc:sldLayoutMk cId="3736837534" sldId="2147483800"/>
              <ac:spMk id="4" creationId="{00000000-0000-0000-0000-000000000000}"/>
            </ac:spMkLst>
          </pc:spChg>
          <pc:spChg chg="mod">
            <ac:chgData name="GOMEZ, Paula" userId="c93cf399-3ed7-4230-9282-8831e3fe5ae7" providerId="ADAL" clId="{E4164F43-4363-4441-9E15-4EC900705E24}" dt="2023-06-20T13:03:51.805" v="0"/>
            <ac:spMkLst>
              <pc:docMk/>
              <pc:sldMasterMk cId="19352866" sldId="2147483793"/>
              <pc:sldLayoutMk cId="3736837534" sldId="2147483800"/>
              <ac:spMk id="5" creationId="{00000000-0000-0000-0000-000000000000}"/>
            </ac:spMkLst>
          </pc:spChg>
          <pc:spChg chg="mod">
            <ac:chgData name="GOMEZ, Paula" userId="c93cf399-3ed7-4230-9282-8831e3fe5ae7" providerId="ADAL" clId="{E4164F43-4363-4441-9E15-4EC900705E24}" dt="2023-06-20T13:03:51.805" v="0"/>
            <ac:spMkLst>
              <pc:docMk/>
              <pc:sldMasterMk cId="19352866" sldId="2147483793"/>
              <pc:sldLayoutMk cId="3736837534" sldId="2147483800"/>
              <ac:spMk id="6" creationId="{00000000-0000-0000-0000-000000000000}"/>
            </ac:spMkLst>
          </pc:spChg>
        </pc:sldLayoutChg>
        <pc:sldLayoutChg chg="del">
          <pc:chgData name="GOMEZ, Paula" userId="c93cf399-3ed7-4230-9282-8831e3fe5ae7" providerId="ADAL" clId="{E4164F43-4363-4441-9E15-4EC900705E24}" dt="2023-06-20T13:16:03.321" v="161" actId="2696"/>
          <pc:sldLayoutMkLst>
            <pc:docMk/>
            <pc:sldMasterMk cId="19352866" sldId="2147483793"/>
            <pc:sldLayoutMk cId="1063752375" sldId="2147483801"/>
          </pc:sldLayoutMkLst>
        </pc:sldLayoutChg>
        <pc:sldLayoutChg chg="modSp del">
          <pc:chgData name="GOMEZ, Paula" userId="c93cf399-3ed7-4230-9282-8831e3fe5ae7" providerId="ADAL" clId="{E4164F43-4363-4441-9E15-4EC900705E24}" dt="2023-06-20T13:16:03.322" v="162" actId="2696"/>
          <pc:sldLayoutMkLst>
            <pc:docMk/>
            <pc:sldMasterMk cId="19352866" sldId="2147483793"/>
            <pc:sldLayoutMk cId="126808772" sldId="2147483802"/>
          </pc:sldLayoutMkLst>
          <pc:spChg chg="mod">
            <ac:chgData name="GOMEZ, Paula" userId="c93cf399-3ed7-4230-9282-8831e3fe5ae7" providerId="ADAL" clId="{E4164F43-4363-4441-9E15-4EC900705E24}" dt="2023-06-20T13:03:51.805" v="0"/>
            <ac:spMkLst>
              <pc:docMk/>
              <pc:sldMasterMk cId="19352866" sldId="2147483793"/>
              <pc:sldLayoutMk cId="126808772" sldId="2147483802"/>
              <ac:spMk id="2" creationId="{00000000-0000-0000-0000-000000000000}"/>
            </ac:spMkLst>
          </pc:spChg>
          <pc:spChg chg="mod">
            <ac:chgData name="GOMEZ, Paula" userId="c93cf399-3ed7-4230-9282-8831e3fe5ae7" providerId="ADAL" clId="{E4164F43-4363-4441-9E15-4EC900705E24}" dt="2023-06-20T13:03:51.805" v="0"/>
            <ac:spMkLst>
              <pc:docMk/>
              <pc:sldMasterMk cId="19352866" sldId="2147483793"/>
              <pc:sldLayoutMk cId="126808772" sldId="2147483802"/>
              <ac:spMk id="3" creationId="{00000000-0000-0000-0000-000000000000}"/>
            </ac:spMkLst>
          </pc:spChg>
          <pc:spChg chg="mod">
            <ac:chgData name="GOMEZ, Paula" userId="c93cf399-3ed7-4230-9282-8831e3fe5ae7" providerId="ADAL" clId="{E4164F43-4363-4441-9E15-4EC900705E24}" dt="2023-06-20T13:03:51.805" v="0"/>
            <ac:spMkLst>
              <pc:docMk/>
              <pc:sldMasterMk cId="19352866" sldId="2147483793"/>
              <pc:sldLayoutMk cId="126808772" sldId="2147483802"/>
              <ac:spMk id="4" creationId="{00000000-0000-0000-0000-000000000000}"/>
            </ac:spMkLst>
          </pc:spChg>
        </pc:sldLayoutChg>
        <pc:sldLayoutChg chg="modSp del">
          <pc:chgData name="GOMEZ, Paula" userId="c93cf399-3ed7-4230-9282-8831e3fe5ae7" providerId="ADAL" clId="{E4164F43-4363-4441-9E15-4EC900705E24}" dt="2023-06-20T13:16:03.323" v="163" actId="2696"/>
          <pc:sldLayoutMkLst>
            <pc:docMk/>
            <pc:sldMasterMk cId="19352866" sldId="2147483793"/>
            <pc:sldLayoutMk cId="3625509648" sldId="2147483803"/>
          </pc:sldLayoutMkLst>
          <pc:spChg chg="mod">
            <ac:chgData name="GOMEZ, Paula" userId="c93cf399-3ed7-4230-9282-8831e3fe5ae7" providerId="ADAL" clId="{E4164F43-4363-4441-9E15-4EC900705E24}" dt="2023-06-20T13:03:51.805" v="0"/>
            <ac:spMkLst>
              <pc:docMk/>
              <pc:sldMasterMk cId="19352866" sldId="2147483793"/>
              <pc:sldLayoutMk cId="3625509648" sldId="2147483803"/>
              <ac:spMk id="2" creationId="{00000000-0000-0000-0000-000000000000}"/>
            </ac:spMkLst>
          </pc:spChg>
          <pc:spChg chg="mod">
            <ac:chgData name="GOMEZ, Paula" userId="c93cf399-3ed7-4230-9282-8831e3fe5ae7" providerId="ADAL" clId="{E4164F43-4363-4441-9E15-4EC900705E24}" dt="2023-06-20T13:03:51.805" v="0"/>
            <ac:spMkLst>
              <pc:docMk/>
              <pc:sldMasterMk cId="19352866" sldId="2147483793"/>
              <pc:sldLayoutMk cId="3625509648" sldId="2147483803"/>
              <ac:spMk id="3" creationId="{00000000-0000-0000-0000-000000000000}"/>
            </ac:spMkLst>
          </pc:spChg>
          <pc:spChg chg="mod">
            <ac:chgData name="GOMEZ, Paula" userId="c93cf399-3ed7-4230-9282-8831e3fe5ae7" providerId="ADAL" clId="{E4164F43-4363-4441-9E15-4EC900705E24}" dt="2023-06-20T13:03:51.805" v="0"/>
            <ac:spMkLst>
              <pc:docMk/>
              <pc:sldMasterMk cId="19352866" sldId="2147483793"/>
              <pc:sldLayoutMk cId="3625509648" sldId="2147483803"/>
              <ac:spMk id="4" creationId="{00000000-0000-0000-0000-000000000000}"/>
            </ac:spMkLst>
          </pc:spChg>
        </pc:sldLayoutChg>
        <pc:sldLayoutChg chg="del">
          <pc:chgData name="GOMEZ, Paula" userId="c93cf399-3ed7-4230-9282-8831e3fe5ae7" providerId="ADAL" clId="{E4164F43-4363-4441-9E15-4EC900705E24}" dt="2023-06-20T13:16:03.324" v="164" actId="2696"/>
          <pc:sldLayoutMkLst>
            <pc:docMk/>
            <pc:sldMasterMk cId="19352866" sldId="2147483793"/>
            <pc:sldLayoutMk cId="2598386979" sldId="2147483804"/>
          </pc:sldLayoutMkLst>
        </pc:sldLayoutChg>
        <pc:sldLayoutChg chg="modSp del">
          <pc:chgData name="GOMEZ, Paula" userId="c93cf399-3ed7-4230-9282-8831e3fe5ae7" providerId="ADAL" clId="{E4164F43-4363-4441-9E15-4EC900705E24}" dt="2023-06-20T13:16:03.325" v="165" actId="2696"/>
          <pc:sldLayoutMkLst>
            <pc:docMk/>
            <pc:sldMasterMk cId="19352866" sldId="2147483793"/>
            <pc:sldLayoutMk cId="4018426610" sldId="2147483805"/>
          </pc:sldLayoutMkLst>
          <pc:spChg chg="mod">
            <ac:chgData name="GOMEZ, Paula" userId="c93cf399-3ed7-4230-9282-8831e3fe5ae7" providerId="ADAL" clId="{E4164F43-4363-4441-9E15-4EC900705E24}" dt="2023-06-20T13:03:51.805" v="0"/>
            <ac:spMkLst>
              <pc:docMk/>
              <pc:sldMasterMk cId="19352866" sldId="2147483793"/>
              <pc:sldLayoutMk cId="4018426610" sldId="2147483805"/>
              <ac:spMk id="2" creationId="{00000000-0000-0000-0000-000000000000}"/>
            </ac:spMkLst>
          </pc:spChg>
          <pc:spChg chg="mod">
            <ac:chgData name="GOMEZ, Paula" userId="c93cf399-3ed7-4230-9282-8831e3fe5ae7" providerId="ADAL" clId="{E4164F43-4363-4441-9E15-4EC900705E24}" dt="2023-06-20T13:03:51.805" v="0"/>
            <ac:spMkLst>
              <pc:docMk/>
              <pc:sldMasterMk cId="19352866" sldId="2147483793"/>
              <pc:sldLayoutMk cId="4018426610" sldId="2147483805"/>
              <ac:spMk id="3" creationId="{00000000-0000-0000-0000-000000000000}"/>
            </ac:spMkLst>
          </pc:spChg>
        </pc:sldLayoutChg>
      </pc:sldMasterChg>
      <pc:sldMasterChg chg="modSp del delSldLayout modSldLayout">
        <pc:chgData name="GOMEZ, Paula" userId="c93cf399-3ed7-4230-9282-8831e3fe5ae7" providerId="ADAL" clId="{E4164F43-4363-4441-9E15-4EC900705E24}" dt="2023-06-20T13:15:59.826" v="141" actId="2696"/>
        <pc:sldMasterMkLst>
          <pc:docMk/>
          <pc:sldMasterMk cId="19352866" sldId="2147483947"/>
        </pc:sldMasterMkLst>
        <pc:spChg chg="mod">
          <ac:chgData name="GOMEZ, Paula" userId="c93cf399-3ed7-4230-9282-8831e3fe5ae7" providerId="ADAL" clId="{E4164F43-4363-4441-9E15-4EC900705E24}" dt="2023-06-20T13:03:51.805" v="0"/>
          <ac:spMkLst>
            <pc:docMk/>
            <pc:sldMasterMk cId="19352866" sldId="2147483947"/>
            <ac:spMk id="5" creationId="{00000000-0000-0000-0000-000000000000}"/>
          </ac:spMkLst>
        </pc:spChg>
        <pc:spChg chg="mod">
          <ac:chgData name="GOMEZ, Paula" userId="c93cf399-3ed7-4230-9282-8831e3fe5ae7" providerId="ADAL" clId="{E4164F43-4363-4441-9E15-4EC900705E24}" dt="2023-06-20T13:03:51.805" v="0"/>
          <ac:spMkLst>
            <pc:docMk/>
            <pc:sldMasterMk cId="19352866" sldId="2147483947"/>
            <ac:spMk id="6" creationId="{00000000-0000-0000-0000-000000000000}"/>
          </ac:spMkLst>
        </pc:spChg>
        <pc:spChg chg="mod">
          <ac:chgData name="GOMEZ, Paula" userId="c93cf399-3ed7-4230-9282-8831e3fe5ae7" providerId="ADAL" clId="{E4164F43-4363-4441-9E15-4EC900705E24}" dt="2023-06-20T13:03:51.805" v="0"/>
          <ac:spMkLst>
            <pc:docMk/>
            <pc:sldMasterMk cId="19352866" sldId="2147483947"/>
            <ac:spMk id="7" creationId="{00000000-0000-0000-0000-000000000000}"/>
          </ac:spMkLst>
        </pc:spChg>
        <pc:spChg chg="mod">
          <ac:chgData name="GOMEZ, Paula" userId="c93cf399-3ed7-4230-9282-8831e3fe5ae7" providerId="ADAL" clId="{E4164F43-4363-4441-9E15-4EC900705E24}" dt="2023-06-20T13:03:51.805" v="0"/>
          <ac:spMkLst>
            <pc:docMk/>
            <pc:sldMasterMk cId="19352866" sldId="2147483947"/>
            <ac:spMk id="9" creationId="{00000000-0000-0000-0000-000000000000}"/>
          </ac:spMkLst>
        </pc:spChg>
        <pc:spChg chg="mod">
          <ac:chgData name="GOMEZ, Paula" userId="c93cf399-3ed7-4230-9282-8831e3fe5ae7" providerId="ADAL" clId="{E4164F43-4363-4441-9E15-4EC900705E24}" dt="2023-06-20T13:03:51.805" v="0"/>
          <ac:spMkLst>
            <pc:docMk/>
            <pc:sldMasterMk cId="19352866" sldId="2147483947"/>
            <ac:spMk id="1026" creationId="{00000000-0000-0000-0000-000000000000}"/>
          </ac:spMkLst>
        </pc:spChg>
        <pc:spChg chg="mod">
          <ac:chgData name="GOMEZ, Paula" userId="c93cf399-3ed7-4230-9282-8831e3fe5ae7" providerId="ADAL" clId="{E4164F43-4363-4441-9E15-4EC900705E24}" dt="2023-06-20T13:03:51.805" v="0"/>
          <ac:spMkLst>
            <pc:docMk/>
            <pc:sldMasterMk cId="19352866" sldId="2147483947"/>
            <ac:spMk id="1027" creationId="{00000000-0000-0000-0000-000000000000}"/>
          </ac:spMkLst>
        </pc:spChg>
        <pc:spChg chg="mod">
          <ac:chgData name="GOMEZ, Paula" userId="c93cf399-3ed7-4230-9282-8831e3fe5ae7" providerId="ADAL" clId="{E4164F43-4363-4441-9E15-4EC900705E24}" dt="2023-06-20T13:03:51.805" v="0"/>
          <ac:spMkLst>
            <pc:docMk/>
            <pc:sldMasterMk cId="19352866" sldId="2147483947"/>
            <ac:spMk id="1031" creationId="{00000000-0000-0000-0000-000000000000}"/>
          </ac:spMkLst>
        </pc:spChg>
        <pc:spChg chg="mod">
          <ac:chgData name="GOMEZ, Paula" userId="c93cf399-3ed7-4230-9282-8831e3fe5ae7" providerId="ADAL" clId="{E4164F43-4363-4441-9E15-4EC900705E24}" dt="2023-06-20T13:03:51.805" v="0"/>
          <ac:spMkLst>
            <pc:docMk/>
            <pc:sldMasterMk cId="19352866" sldId="2147483947"/>
            <ac:spMk id="1035" creationId="{00000000-0000-0000-0000-000000000000}"/>
          </ac:spMkLst>
        </pc:spChg>
        <pc:grpChg chg="mod">
          <ac:chgData name="GOMEZ, Paula" userId="c93cf399-3ed7-4230-9282-8831e3fe5ae7" providerId="ADAL" clId="{E4164F43-4363-4441-9E15-4EC900705E24}" dt="2023-06-20T13:03:51.805" v="0"/>
          <ac:grpSpMkLst>
            <pc:docMk/>
            <pc:sldMasterMk cId="19352866" sldId="2147483947"/>
            <ac:grpSpMk id="1033" creationId="{00000000-0000-0000-0000-000000000000}"/>
          </ac:grpSpMkLst>
        </pc:grpChg>
        <pc:picChg chg="mod">
          <ac:chgData name="GOMEZ, Paula" userId="c93cf399-3ed7-4230-9282-8831e3fe5ae7" providerId="ADAL" clId="{E4164F43-4363-4441-9E15-4EC900705E24}" dt="2023-06-20T13:03:51.805" v="0"/>
          <ac:picMkLst>
            <pc:docMk/>
            <pc:sldMasterMk cId="19352866" sldId="2147483947"/>
            <ac:picMk id="13" creationId="{AFBCA7CF-2C76-4FE0-B7B6-CE468EA19D4F}"/>
          </ac:picMkLst>
        </pc:picChg>
        <pc:picChg chg="mod">
          <ac:chgData name="GOMEZ, Paula" userId="c93cf399-3ed7-4230-9282-8831e3fe5ae7" providerId="ADAL" clId="{E4164F43-4363-4441-9E15-4EC900705E24}" dt="2023-06-20T13:03:51.805" v="0"/>
          <ac:picMkLst>
            <pc:docMk/>
            <pc:sldMasterMk cId="19352866" sldId="2147483947"/>
            <ac:picMk id="1036" creationId="{00000000-0000-0000-0000-000000000000}"/>
          </ac:picMkLst>
        </pc:picChg>
        <pc:sldLayoutChg chg="modSp del">
          <pc:chgData name="GOMEZ, Paula" userId="c93cf399-3ed7-4230-9282-8831e3fe5ae7" providerId="ADAL" clId="{E4164F43-4363-4441-9E15-4EC900705E24}" dt="2023-06-20T13:15:59.798" v="130" actId="2696"/>
          <pc:sldLayoutMkLst>
            <pc:docMk/>
            <pc:sldMasterMk cId="19352866" sldId="2147483947"/>
            <pc:sldLayoutMk cId="681889584" sldId="2147483783"/>
          </pc:sldLayoutMkLst>
          <pc:spChg chg="mod">
            <ac:chgData name="GOMEZ, Paula" userId="c93cf399-3ed7-4230-9282-8831e3fe5ae7" providerId="ADAL" clId="{E4164F43-4363-4441-9E15-4EC900705E24}" dt="2023-06-20T13:03:51.805" v="0"/>
            <ac:spMkLst>
              <pc:docMk/>
              <pc:sldMasterMk cId="19352866" sldId="2147483947"/>
              <pc:sldLayoutMk cId="681889584" sldId="2147483783"/>
              <ac:spMk id="2" creationId="{00000000-0000-0000-0000-000000000000}"/>
            </ac:spMkLst>
          </pc:spChg>
          <pc:spChg chg="mod">
            <ac:chgData name="GOMEZ, Paula" userId="c93cf399-3ed7-4230-9282-8831e3fe5ae7" providerId="ADAL" clId="{E4164F43-4363-4441-9E15-4EC900705E24}" dt="2023-06-20T13:03:51.805" v="0"/>
            <ac:spMkLst>
              <pc:docMk/>
              <pc:sldMasterMk cId="19352866" sldId="2147483947"/>
              <pc:sldLayoutMk cId="681889584" sldId="2147483783"/>
              <ac:spMk id="3" creationId="{00000000-0000-0000-0000-000000000000}"/>
            </ac:spMkLst>
          </pc:spChg>
          <pc:spChg chg="mod">
            <ac:chgData name="GOMEZ, Paula" userId="c93cf399-3ed7-4230-9282-8831e3fe5ae7" providerId="ADAL" clId="{E4164F43-4363-4441-9E15-4EC900705E24}" dt="2023-06-20T13:03:51.805" v="0"/>
            <ac:spMkLst>
              <pc:docMk/>
              <pc:sldMasterMk cId="19352866" sldId="2147483947"/>
              <pc:sldLayoutMk cId="681889584" sldId="2147483783"/>
              <ac:spMk id="4" creationId="{00000000-0000-0000-0000-000000000000}"/>
            </ac:spMkLst>
          </pc:spChg>
          <pc:spChg chg="mod">
            <ac:chgData name="GOMEZ, Paula" userId="c93cf399-3ed7-4230-9282-8831e3fe5ae7" providerId="ADAL" clId="{E4164F43-4363-4441-9E15-4EC900705E24}" dt="2023-06-20T13:03:51.805" v="0"/>
            <ac:spMkLst>
              <pc:docMk/>
              <pc:sldMasterMk cId="19352866" sldId="2147483947"/>
              <pc:sldLayoutMk cId="681889584" sldId="2147483783"/>
              <ac:spMk id="5" creationId="{00000000-0000-0000-0000-000000000000}"/>
            </ac:spMkLst>
          </pc:spChg>
          <pc:picChg chg="mod">
            <ac:chgData name="GOMEZ, Paula" userId="c93cf399-3ed7-4230-9282-8831e3fe5ae7" providerId="ADAL" clId="{E4164F43-4363-4441-9E15-4EC900705E24}" dt="2023-06-20T13:03:51.805" v="0"/>
            <ac:picMkLst>
              <pc:docMk/>
              <pc:sldMasterMk cId="19352866" sldId="2147483947"/>
              <pc:sldLayoutMk cId="681889584" sldId="2147483783"/>
              <ac:picMk id="7" creationId="{45815C0E-0FCD-460B-BE3E-C4557D45D234}"/>
            </ac:picMkLst>
          </pc:picChg>
        </pc:sldLayoutChg>
        <pc:sldLayoutChg chg="modSp del">
          <pc:chgData name="GOMEZ, Paula" userId="c93cf399-3ed7-4230-9282-8831e3fe5ae7" providerId="ADAL" clId="{E4164F43-4363-4441-9E15-4EC900705E24}" dt="2023-06-20T13:15:59.794" v="129" actId="2696"/>
          <pc:sldLayoutMkLst>
            <pc:docMk/>
            <pc:sldMasterMk cId="19352866" sldId="2147483947"/>
            <pc:sldLayoutMk cId="1828371406" sldId="2147483948"/>
          </pc:sldLayoutMkLst>
          <pc:spChg chg="mod">
            <ac:chgData name="GOMEZ, Paula" userId="c93cf399-3ed7-4230-9282-8831e3fe5ae7" providerId="ADAL" clId="{E4164F43-4363-4441-9E15-4EC900705E24}" dt="2023-06-20T13:03:51.805" v="0"/>
            <ac:spMkLst>
              <pc:docMk/>
              <pc:sldMasterMk cId="19352866" sldId="2147483947"/>
              <pc:sldLayoutMk cId="1828371406" sldId="2147483948"/>
              <ac:spMk id="2" creationId="{00000000-0000-0000-0000-000000000000}"/>
            </ac:spMkLst>
          </pc:spChg>
          <pc:spChg chg="mod">
            <ac:chgData name="GOMEZ, Paula" userId="c93cf399-3ed7-4230-9282-8831e3fe5ae7" providerId="ADAL" clId="{E4164F43-4363-4441-9E15-4EC900705E24}" dt="2023-06-20T13:03:51.805" v="0"/>
            <ac:spMkLst>
              <pc:docMk/>
              <pc:sldMasterMk cId="19352866" sldId="2147483947"/>
              <pc:sldLayoutMk cId="1828371406" sldId="2147483948"/>
              <ac:spMk id="3" creationId="{00000000-0000-0000-0000-000000000000}"/>
            </ac:spMkLst>
          </pc:spChg>
          <pc:spChg chg="mod">
            <ac:chgData name="GOMEZ, Paula" userId="c93cf399-3ed7-4230-9282-8831e3fe5ae7" providerId="ADAL" clId="{E4164F43-4363-4441-9E15-4EC900705E24}" dt="2023-06-20T13:03:51.805" v="0"/>
            <ac:spMkLst>
              <pc:docMk/>
              <pc:sldMasterMk cId="19352866" sldId="2147483947"/>
              <pc:sldLayoutMk cId="1828371406" sldId="2147483948"/>
              <ac:spMk id="5" creationId="{00000000-0000-0000-0000-000000000000}"/>
            </ac:spMkLst>
          </pc:spChg>
          <pc:spChg chg="mod">
            <ac:chgData name="GOMEZ, Paula" userId="c93cf399-3ed7-4230-9282-8831e3fe5ae7" providerId="ADAL" clId="{E4164F43-4363-4441-9E15-4EC900705E24}" dt="2023-06-20T13:03:51.805" v="0"/>
            <ac:spMkLst>
              <pc:docMk/>
              <pc:sldMasterMk cId="19352866" sldId="2147483947"/>
              <pc:sldLayoutMk cId="1828371406" sldId="2147483948"/>
              <ac:spMk id="8" creationId="{6533C9D3-C8E6-4FFE-B831-9659C1D9951C}"/>
            </ac:spMkLst>
          </pc:spChg>
          <pc:picChg chg="mod">
            <ac:chgData name="GOMEZ, Paula" userId="c93cf399-3ed7-4230-9282-8831e3fe5ae7" providerId="ADAL" clId="{E4164F43-4363-4441-9E15-4EC900705E24}" dt="2023-06-20T13:03:51.805" v="0"/>
            <ac:picMkLst>
              <pc:docMk/>
              <pc:sldMasterMk cId="19352866" sldId="2147483947"/>
              <pc:sldLayoutMk cId="1828371406" sldId="2147483948"/>
              <ac:picMk id="7" creationId="{45815C0E-0FCD-460B-BE3E-C4557D45D234}"/>
            </ac:picMkLst>
          </pc:picChg>
        </pc:sldLayoutChg>
        <pc:sldLayoutChg chg="del">
          <pc:chgData name="GOMEZ, Paula" userId="c93cf399-3ed7-4230-9282-8831e3fe5ae7" providerId="ADAL" clId="{E4164F43-4363-4441-9E15-4EC900705E24}" dt="2023-06-20T13:15:59.801" v="131" actId="2696"/>
          <pc:sldLayoutMkLst>
            <pc:docMk/>
            <pc:sldMasterMk cId="19352866" sldId="2147483947"/>
            <pc:sldLayoutMk cId="2992809033" sldId="2147483950"/>
          </pc:sldLayoutMkLst>
        </pc:sldLayoutChg>
        <pc:sldLayoutChg chg="modSp del">
          <pc:chgData name="GOMEZ, Paula" userId="c93cf399-3ed7-4230-9282-8831e3fe5ae7" providerId="ADAL" clId="{E4164F43-4363-4441-9E15-4EC900705E24}" dt="2023-06-20T13:15:59.804" v="132" actId="2696"/>
          <pc:sldLayoutMkLst>
            <pc:docMk/>
            <pc:sldMasterMk cId="19352866" sldId="2147483947"/>
            <pc:sldLayoutMk cId="2262953768" sldId="2147483951"/>
          </pc:sldLayoutMkLst>
          <pc:spChg chg="mod">
            <ac:chgData name="GOMEZ, Paula" userId="c93cf399-3ed7-4230-9282-8831e3fe5ae7" providerId="ADAL" clId="{E4164F43-4363-4441-9E15-4EC900705E24}" dt="2023-06-20T13:03:51.805" v="0"/>
            <ac:spMkLst>
              <pc:docMk/>
              <pc:sldMasterMk cId="19352866" sldId="2147483947"/>
              <pc:sldLayoutMk cId="2262953768" sldId="2147483951"/>
              <ac:spMk id="3" creationId="{DB39FE13-D73F-4B03-944D-96C8E80E54D1}"/>
            </ac:spMkLst>
          </pc:spChg>
        </pc:sldLayoutChg>
        <pc:sldLayoutChg chg="del">
          <pc:chgData name="GOMEZ, Paula" userId="c93cf399-3ed7-4230-9282-8831e3fe5ae7" providerId="ADAL" clId="{E4164F43-4363-4441-9E15-4EC900705E24}" dt="2023-06-20T13:15:59.807" v="133" actId="2696"/>
          <pc:sldLayoutMkLst>
            <pc:docMk/>
            <pc:sldMasterMk cId="19352866" sldId="2147483947"/>
            <pc:sldLayoutMk cId="3724336043" sldId="2147483952"/>
          </pc:sldLayoutMkLst>
        </pc:sldLayoutChg>
        <pc:sldLayoutChg chg="modSp del">
          <pc:chgData name="GOMEZ, Paula" userId="c93cf399-3ed7-4230-9282-8831e3fe5ae7" providerId="ADAL" clId="{E4164F43-4363-4441-9E15-4EC900705E24}" dt="2023-06-20T13:15:59.809" v="134" actId="2696"/>
          <pc:sldLayoutMkLst>
            <pc:docMk/>
            <pc:sldMasterMk cId="19352866" sldId="2147483947"/>
            <pc:sldLayoutMk cId="2618931763" sldId="2147483953"/>
          </pc:sldLayoutMkLst>
          <pc:spChg chg="mod">
            <ac:chgData name="GOMEZ, Paula" userId="c93cf399-3ed7-4230-9282-8831e3fe5ae7" providerId="ADAL" clId="{E4164F43-4363-4441-9E15-4EC900705E24}" dt="2023-06-20T13:03:51.805" v="0"/>
            <ac:spMkLst>
              <pc:docMk/>
              <pc:sldMasterMk cId="19352866" sldId="2147483947"/>
              <pc:sldLayoutMk cId="2618931763" sldId="2147483953"/>
              <ac:spMk id="3" creationId="{00000000-0000-0000-0000-000000000000}"/>
            </ac:spMkLst>
          </pc:spChg>
          <pc:spChg chg="mod">
            <ac:chgData name="GOMEZ, Paula" userId="c93cf399-3ed7-4230-9282-8831e3fe5ae7" providerId="ADAL" clId="{E4164F43-4363-4441-9E15-4EC900705E24}" dt="2023-06-20T13:03:51.805" v="0"/>
            <ac:spMkLst>
              <pc:docMk/>
              <pc:sldMasterMk cId="19352866" sldId="2147483947"/>
              <pc:sldLayoutMk cId="2618931763" sldId="2147483953"/>
              <ac:spMk id="4" creationId="{00000000-0000-0000-0000-000000000000}"/>
            </ac:spMkLst>
          </pc:spChg>
        </pc:sldLayoutChg>
        <pc:sldLayoutChg chg="modSp del">
          <pc:chgData name="GOMEZ, Paula" userId="c93cf399-3ed7-4230-9282-8831e3fe5ae7" providerId="ADAL" clId="{E4164F43-4363-4441-9E15-4EC900705E24}" dt="2023-06-20T13:15:59.812" v="135" actId="2696"/>
          <pc:sldLayoutMkLst>
            <pc:docMk/>
            <pc:sldMasterMk cId="19352866" sldId="2147483947"/>
            <pc:sldLayoutMk cId="3736837534" sldId="2147483954"/>
          </pc:sldLayoutMkLst>
          <pc:spChg chg="mod">
            <ac:chgData name="GOMEZ, Paula" userId="c93cf399-3ed7-4230-9282-8831e3fe5ae7" providerId="ADAL" clId="{E4164F43-4363-4441-9E15-4EC900705E24}" dt="2023-06-20T13:03:51.805" v="0"/>
            <ac:spMkLst>
              <pc:docMk/>
              <pc:sldMasterMk cId="19352866" sldId="2147483947"/>
              <pc:sldLayoutMk cId="3736837534" sldId="2147483954"/>
              <ac:spMk id="3" creationId="{00000000-0000-0000-0000-000000000000}"/>
            </ac:spMkLst>
          </pc:spChg>
          <pc:spChg chg="mod">
            <ac:chgData name="GOMEZ, Paula" userId="c93cf399-3ed7-4230-9282-8831e3fe5ae7" providerId="ADAL" clId="{E4164F43-4363-4441-9E15-4EC900705E24}" dt="2023-06-20T13:03:51.805" v="0"/>
            <ac:spMkLst>
              <pc:docMk/>
              <pc:sldMasterMk cId="19352866" sldId="2147483947"/>
              <pc:sldLayoutMk cId="3736837534" sldId="2147483954"/>
              <ac:spMk id="4" creationId="{00000000-0000-0000-0000-000000000000}"/>
            </ac:spMkLst>
          </pc:spChg>
          <pc:spChg chg="mod">
            <ac:chgData name="GOMEZ, Paula" userId="c93cf399-3ed7-4230-9282-8831e3fe5ae7" providerId="ADAL" clId="{E4164F43-4363-4441-9E15-4EC900705E24}" dt="2023-06-20T13:03:51.805" v="0"/>
            <ac:spMkLst>
              <pc:docMk/>
              <pc:sldMasterMk cId="19352866" sldId="2147483947"/>
              <pc:sldLayoutMk cId="3736837534" sldId="2147483954"/>
              <ac:spMk id="5" creationId="{00000000-0000-0000-0000-000000000000}"/>
            </ac:spMkLst>
          </pc:spChg>
          <pc:spChg chg="mod">
            <ac:chgData name="GOMEZ, Paula" userId="c93cf399-3ed7-4230-9282-8831e3fe5ae7" providerId="ADAL" clId="{E4164F43-4363-4441-9E15-4EC900705E24}" dt="2023-06-20T13:03:51.805" v="0"/>
            <ac:spMkLst>
              <pc:docMk/>
              <pc:sldMasterMk cId="19352866" sldId="2147483947"/>
              <pc:sldLayoutMk cId="3736837534" sldId="2147483954"/>
              <ac:spMk id="6" creationId="{00000000-0000-0000-0000-000000000000}"/>
            </ac:spMkLst>
          </pc:spChg>
        </pc:sldLayoutChg>
        <pc:sldLayoutChg chg="del">
          <pc:chgData name="GOMEZ, Paula" userId="c93cf399-3ed7-4230-9282-8831e3fe5ae7" providerId="ADAL" clId="{E4164F43-4363-4441-9E15-4EC900705E24}" dt="2023-06-20T13:15:59.813" v="136" actId="2696"/>
          <pc:sldLayoutMkLst>
            <pc:docMk/>
            <pc:sldMasterMk cId="19352866" sldId="2147483947"/>
            <pc:sldLayoutMk cId="1063752375" sldId="2147483955"/>
          </pc:sldLayoutMkLst>
        </pc:sldLayoutChg>
        <pc:sldLayoutChg chg="modSp del">
          <pc:chgData name="GOMEZ, Paula" userId="c93cf399-3ed7-4230-9282-8831e3fe5ae7" providerId="ADAL" clId="{E4164F43-4363-4441-9E15-4EC900705E24}" dt="2023-06-20T13:15:59.815" v="137" actId="2696"/>
          <pc:sldLayoutMkLst>
            <pc:docMk/>
            <pc:sldMasterMk cId="19352866" sldId="2147483947"/>
            <pc:sldLayoutMk cId="126808772" sldId="2147483956"/>
          </pc:sldLayoutMkLst>
          <pc:spChg chg="mod">
            <ac:chgData name="GOMEZ, Paula" userId="c93cf399-3ed7-4230-9282-8831e3fe5ae7" providerId="ADAL" clId="{E4164F43-4363-4441-9E15-4EC900705E24}" dt="2023-06-20T13:03:51.805" v="0"/>
            <ac:spMkLst>
              <pc:docMk/>
              <pc:sldMasterMk cId="19352866" sldId="2147483947"/>
              <pc:sldLayoutMk cId="126808772" sldId="2147483956"/>
              <ac:spMk id="2" creationId="{00000000-0000-0000-0000-000000000000}"/>
            </ac:spMkLst>
          </pc:spChg>
          <pc:spChg chg="mod">
            <ac:chgData name="GOMEZ, Paula" userId="c93cf399-3ed7-4230-9282-8831e3fe5ae7" providerId="ADAL" clId="{E4164F43-4363-4441-9E15-4EC900705E24}" dt="2023-06-20T13:03:51.805" v="0"/>
            <ac:spMkLst>
              <pc:docMk/>
              <pc:sldMasterMk cId="19352866" sldId="2147483947"/>
              <pc:sldLayoutMk cId="126808772" sldId="2147483956"/>
              <ac:spMk id="3" creationId="{00000000-0000-0000-0000-000000000000}"/>
            </ac:spMkLst>
          </pc:spChg>
          <pc:spChg chg="mod">
            <ac:chgData name="GOMEZ, Paula" userId="c93cf399-3ed7-4230-9282-8831e3fe5ae7" providerId="ADAL" clId="{E4164F43-4363-4441-9E15-4EC900705E24}" dt="2023-06-20T13:03:51.805" v="0"/>
            <ac:spMkLst>
              <pc:docMk/>
              <pc:sldMasterMk cId="19352866" sldId="2147483947"/>
              <pc:sldLayoutMk cId="126808772" sldId="2147483956"/>
              <ac:spMk id="4" creationId="{00000000-0000-0000-0000-000000000000}"/>
            </ac:spMkLst>
          </pc:spChg>
        </pc:sldLayoutChg>
        <pc:sldLayoutChg chg="modSp del">
          <pc:chgData name="GOMEZ, Paula" userId="c93cf399-3ed7-4230-9282-8831e3fe5ae7" providerId="ADAL" clId="{E4164F43-4363-4441-9E15-4EC900705E24}" dt="2023-06-20T13:15:59.818" v="138" actId="2696"/>
          <pc:sldLayoutMkLst>
            <pc:docMk/>
            <pc:sldMasterMk cId="19352866" sldId="2147483947"/>
            <pc:sldLayoutMk cId="3625509648" sldId="2147483957"/>
          </pc:sldLayoutMkLst>
          <pc:spChg chg="mod">
            <ac:chgData name="GOMEZ, Paula" userId="c93cf399-3ed7-4230-9282-8831e3fe5ae7" providerId="ADAL" clId="{E4164F43-4363-4441-9E15-4EC900705E24}" dt="2023-06-20T13:03:51.805" v="0"/>
            <ac:spMkLst>
              <pc:docMk/>
              <pc:sldMasterMk cId="19352866" sldId="2147483947"/>
              <pc:sldLayoutMk cId="3625509648" sldId="2147483957"/>
              <ac:spMk id="2" creationId="{00000000-0000-0000-0000-000000000000}"/>
            </ac:spMkLst>
          </pc:spChg>
          <pc:spChg chg="mod">
            <ac:chgData name="GOMEZ, Paula" userId="c93cf399-3ed7-4230-9282-8831e3fe5ae7" providerId="ADAL" clId="{E4164F43-4363-4441-9E15-4EC900705E24}" dt="2023-06-20T13:03:51.805" v="0"/>
            <ac:spMkLst>
              <pc:docMk/>
              <pc:sldMasterMk cId="19352866" sldId="2147483947"/>
              <pc:sldLayoutMk cId="3625509648" sldId="2147483957"/>
              <ac:spMk id="3" creationId="{00000000-0000-0000-0000-000000000000}"/>
            </ac:spMkLst>
          </pc:spChg>
          <pc:spChg chg="mod">
            <ac:chgData name="GOMEZ, Paula" userId="c93cf399-3ed7-4230-9282-8831e3fe5ae7" providerId="ADAL" clId="{E4164F43-4363-4441-9E15-4EC900705E24}" dt="2023-06-20T13:03:51.805" v="0"/>
            <ac:spMkLst>
              <pc:docMk/>
              <pc:sldMasterMk cId="19352866" sldId="2147483947"/>
              <pc:sldLayoutMk cId="3625509648" sldId="2147483957"/>
              <ac:spMk id="4" creationId="{00000000-0000-0000-0000-000000000000}"/>
            </ac:spMkLst>
          </pc:spChg>
        </pc:sldLayoutChg>
        <pc:sldLayoutChg chg="del">
          <pc:chgData name="GOMEZ, Paula" userId="c93cf399-3ed7-4230-9282-8831e3fe5ae7" providerId="ADAL" clId="{E4164F43-4363-4441-9E15-4EC900705E24}" dt="2023-06-20T13:15:59.821" v="139" actId="2696"/>
          <pc:sldLayoutMkLst>
            <pc:docMk/>
            <pc:sldMasterMk cId="19352866" sldId="2147483947"/>
            <pc:sldLayoutMk cId="2598386979" sldId="2147483958"/>
          </pc:sldLayoutMkLst>
        </pc:sldLayoutChg>
        <pc:sldLayoutChg chg="modSp del">
          <pc:chgData name="GOMEZ, Paula" userId="c93cf399-3ed7-4230-9282-8831e3fe5ae7" providerId="ADAL" clId="{E4164F43-4363-4441-9E15-4EC900705E24}" dt="2023-06-20T13:15:59.823" v="140" actId="2696"/>
          <pc:sldLayoutMkLst>
            <pc:docMk/>
            <pc:sldMasterMk cId="19352866" sldId="2147483947"/>
            <pc:sldLayoutMk cId="4018426610" sldId="2147483959"/>
          </pc:sldLayoutMkLst>
          <pc:spChg chg="mod">
            <ac:chgData name="GOMEZ, Paula" userId="c93cf399-3ed7-4230-9282-8831e3fe5ae7" providerId="ADAL" clId="{E4164F43-4363-4441-9E15-4EC900705E24}" dt="2023-06-20T13:03:51.805" v="0"/>
            <ac:spMkLst>
              <pc:docMk/>
              <pc:sldMasterMk cId="19352866" sldId="2147483947"/>
              <pc:sldLayoutMk cId="4018426610" sldId="2147483959"/>
              <ac:spMk id="2" creationId="{00000000-0000-0000-0000-000000000000}"/>
            </ac:spMkLst>
          </pc:spChg>
          <pc:spChg chg="mod">
            <ac:chgData name="GOMEZ, Paula" userId="c93cf399-3ed7-4230-9282-8831e3fe5ae7" providerId="ADAL" clId="{E4164F43-4363-4441-9E15-4EC900705E24}" dt="2023-06-20T13:03:51.805" v="0"/>
            <ac:spMkLst>
              <pc:docMk/>
              <pc:sldMasterMk cId="19352866" sldId="2147483947"/>
              <pc:sldLayoutMk cId="4018426610" sldId="2147483959"/>
              <ac:spMk id="3" creationId="{00000000-0000-0000-0000-000000000000}"/>
            </ac:spMkLst>
          </pc:spChg>
        </pc:sldLayoutChg>
      </pc:sldMasterChg>
      <pc:sldMasterChg chg="modSp del delSldLayout modSldLayout">
        <pc:chgData name="GOMEZ, Paula" userId="c93cf399-3ed7-4230-9282-8831e3fe5ae7" providerId="ADAL" clId="{E4164F43-4363-4441-9E15-4EC900705E24}" dt="2023-06-20T13:15:58.382" v="128" actId="2696"/>
        <pc:sldMasterMkLst>
          <pc:docMk/>
          <pc:sldMasterMk cId="606743056" sldId="2147483973"/>
        </pc:sldMasterMkLst>
        <pc:spChg chg="mod">
          <ac:chgData name="GOMEZ, Paula" userId="c93cf399-3ed7-4230-9282-8831e3fe5ae7" providerId="ADAL" clId="{E4164F43-4363-4441-9E15-4EC900705E24}" dt="2023-06-20T13:03:51.805" v="0"/>
          <ac:spMkLst>
            <pc:docMk/>
            <pc:sldMasterMk cId="606743056" sldId="2147483973"/>
            <ac:spMk id="5" creationId="{00000000-0000-0000-0000-000000000000}"/>
          </ac:spMkLst>
        </pc:spChg>
        <pc:spChg chg="mod">
          <ac:chgData name="GOMEZ, Paula" userId="c93cf399-3ed7-4230-9282-8831e3fe5ae7" providerId="ADAL" clId="{E4164F43-4363-4441-9E15-4EC900705E24}" dt="2023-06-20T13:03:51.805" v="0"/>
          <ac:spMkLst>
            <pc:docMk/>
            <pc:sldMasterMk cId="606743056" sldId="2147483973"/>
            <ac:spMk id="6" creationId="{00000000-0000-0000-0000-000000000000}"/>
          </ac:spMkLst>
        </pc:spChg>
        <pc:spChg chg="mod">
          <ac:chgData name="GOMEZ, Paula" userId="c93cf399-3ed7-4230-9282-8831e3fe5ae7" providerId="ADAL" clId="{E4164F43-4363-4441-9E15-4EC900705E24}" dt="2023-06-20T13:03:51.805" v="0"/>
          <ac:spMkLst>
            <pc:docMk/>
            <pc:sldMasterMk cId="606743056" sldId="2147483973"/>
            <ac:spMk id="7" creationId="{00000000-0000-0000-0000-000000000000}"/>
          </ac:spMkLst>
        </pc:spChg>
        <pc:spChg chg="mod">
          <ac:chgData name="GOMEZ, Paula" userId="c93cf399-3ed7-4230-9282-8831e3fe5ae7" providerId="ADAL" clId="{E4164F43-4363-4441-9E15-4EC900705E24}" dt="2023-06-20T13:03:51.805" v="0"/>
          <ac:spMkLst>
            <pc:docMk/>
            <pc:sldMasterMk cId="606743056" sldId="2147483973"/>
            <ac:spMk id="9" creationId="{00000000-0000-0000-0000-000000000000}"/>
          </ac:spMkLst>
        </pc:spChg>
        <pc:spChg chg="mod">
          <ac:chgData name="GOMEZ, Paula" userId="c93cf399-3ed7-4230-9282-8831e3fe5ae7" providerId="ADAL" clId="{E4164F43-4363-4441-9E15-4EC900705E24}" dt="2023-06-20T13:03:51.805" v="0"/>
          <ac:spMkLst>
            <pc:docMk/>
            <pc:sldMasterMk cId="606743056" sldId="2147483973"/>
            <ac:spMk id="1026" creationId="{00000000-0000-0000-0000-000000000000}"/>
          </ac:spMkLst>
        </pc:spChg>
        <pc:spChg chg="mod">
          <ac:chgData name="GOMEZ, Paula" userId="c93cf399-3ed7-4230-9282-8831e3fe5ae7" providerId="ADAL" clId="{E4164F43-4363-4441-9E15-4EC900705E24}" dt="2023-06-20T13:03:51.805" v="0"/>
          <ac:spMkLst>
            <pc:docMk/>
            <pc:sldMasterMk cId="606743056" sldId="2147483973"/>
            <ac:spMk id="1027" creationId="{00000000-0000-0000-0000-000000000000}"/>
          </ac:spMkLst>
        </pc:spChg>
        <pc:spChg chg="mod">
          <ac:chgData name="GOMEZ, Paula" userId="c93cf399-3ed7-4230-9282-8831e3fe5ae7" providerId="ADAL" clId="{E4164F43-4363-4441-9E15-4EC900705E24}" dt="2023-06-20T13:03:51.805" v="0"/>
          <ac:spMkLst>
            <pc:docMk/>
            <pc:sldMasterMk cId="606743056" sldId="2147483973"/>
            <ac:spMk id="1031" creationId="{00000000-0000-0000-0000-000000000000}"/>
          </ac:spMkLst>
        </pc:spChg>
        <pc:spChg chg="mod">
          <ac:chgData name="GOMEZ, Paula" userId="c93cf399-3ed7-4230-9282-8831e3fe5ae7" providerId="ADAL" clId="{E4164F43-4363-4441-9E15-4EC900705E24}" dt="2023-06-20T13:03:51.805" v="0"/>
          <ac:spMkLst>
            <pc:docMk/>
            <pc:sldMasterMk cId="606743056" sldId="2147483973"/>
            <ac:spMk id="1034" creationId="{00000000-0000-0000-0000-000000000000}"/>
          </ac:spMkLst>
        </pc:spChg>
        <pc:spChg chg="mod">
          <ac:chgData name="GOMEZ, Paula" userId="c93cf399-3ed7-4230-9282-8831e3fe5ae7" providerId="ADAL" clId="{E4164F43-4363-4441-9E15-4EC900705E24}" dt="2023-06-20T13:03:51.805" v="0"/>
          <ac:spMkLst>
            <pc:docMk/>
            <pc:sldMasterMk cId="606743056" sldId="2147483973"/>
            <ac:spMk id="1035" creationId="{00000000-0000-0000-0000-000000000000}"/>
          </ac:spMkLst>
        </pc:spChg>
        <pc:grpChg chg="mod">
          <ac:chgData name="GOMEZ, Paula" userId="c93cf399-3ed7-4230-9282-8831e3fe5ae7" providerId="ADAL" clId="{E4164F43-4363-4441-9E15-4EC900705E24}" dt="2023-06-20T13:03:51.805" v="0"/>
          <ac:grpSpMkLst>
            <pc:docMk/>
            <pc:sldMasterMk cId="606743056" sldId="2147483973"/>
            <ac:grpSpMk id="1033" creationId="{00000000-0000-0000-0000-000000000000}"/>
          </ac:grpSpMkLst>
        </pc:grpChg>
        <pc:picChg chg="mod">
          <ac:chgData name="GOMEZ, Paula" userId="c93cf399-3ed7-4230-9282-8831e3fe5ae7" providerId="ADAL" clId="{E4164F43-4363-4441-9E15-4EC900705E24}" dt="2023-06-20T13:03:51.805" v="0"/>
          <ac:picMkLst>
            <pc:docMk/>
            <pc:sldMasterMk cId="606743056" sldId="2147483973"/>
            <ac:picMk id="1036" creationId="{00000000-0000-0000-0000-000000000000}"/>
          </ac:picMkLst>
        </pc:picChg>
        <pc:sldLayoutChg chg="del">
          <pc:chgData name="GOMEZ, Paula" userId="c93cf399-3ed7-4230-9282-8831e3fe5ae7" providerId="ADAL" clId="{E4164F43-4363-4441-9E15-4EC900705E24}" dt="2023-06-20T13:15:58.367" v="122" actId="2696"/>
          <pc:sldLayoutMkLst>
            <pc:docMk/>
            <pc:sldMasterMk cId="606743056" sldId="2147483973"/>
            <pc:sldLayoutMk cId="1130986324" sldId="2147483667"/>
          </pc:sldLayoutMkLst>
        </pc:sldLayoutChg>
        <pc:sldLayoutChg chg="del">
          <pc:chgData name="GOMEZ, Paula" userId="c93cf399-3ed7-4230-9282-8831e3fe5ae7" providerId="ADAL" clId="{E4164F43-4363-4441-9E15-4EC900705E24}" dt="2023-06-20T13:15:58.370" v="123" actId="2696"/>
          <pc:sldLayoutMkLst>
            <pc:docMk/>
            <pc:sldMasterMk cId="606743056" sldId="2147483973"/>
            <pc:sldLayoutMk cId="2003596065" sldId="2147483668"/>
          </pc:sldLayoutMkLst>
        </pc:sldLayoutChg>
        <pc:sldLayoutChg chg="modSp del">
          <pc:chgData name="GOMEZ, Paula" userId="c93cf399-3ed7-4230-9282-8831e3fe5ae7" providerId="ADAL" clId="{E4164F43-4363-4441-9E15-4EC900705E24}" dt="2023-06-20T13:15:58.372" v="124" actId="2696"/>
          <pc:sldLayoutMkLst>
            <pc:docMk/>
            <pc:sldMasterMk cId="606743056" sldId="2147483973"/>
            <pc:sldLayoutMk cId="1350190577" sldId="2147483669"/>
          </pc:sldLayoutMkLst>
          <pc:spChg chg="mod">
            <ac:chgData name="GOMEZ, Paula" userId="c93cf399-3ed7-4230-9282-8831e3fe5ae7" providerId="ADAL" clId="{E4164F43-4363-4441-9E15-4EC900705E24}" dt="2023-06-20T13:03:51.805" v="0"/>
            <ac:spMkLst>
              <pc:docMk/>
              <pc:sldMasterMk cId="606743056" sldId="2147483973"/>
              <pc:sldLayoutMk cId="1350190577" sldId="2147483669"/>
              <ac:spMk id="2" creationId="{00000000-0000-0000-0000-000000000000}"/>
            </ac:spMkLst>
          </pc:spChg>
          <pc:spChg chg="mod">
            <ac:chgData name="GOMEZ, Paula" userId="c93cf399-3ed7-4230-9282-8831e3fe5ae7" providerId="ADAL" clId="{E4164F43-4363-4441-9E15-4EC900705E24}" dt="2023-06-20T13:03:51.805" v="0"/>
            <ac:spMkLst>
              <pc:docMk/>
              <pc:sldMasterMk cId="606743056" sldId="2147483973"/>
              <pc:sldLayoutMk cId="1350190577" sldId="2147483669"/>
              <ac:spMk id="3" creationId="{00000000-0000-0000-0000-000000000000}"/>
            </ac:spMkLst>
          </pc:spChg>
          <pc:spChg chg="mod">
            <ac:chgData name="GOMEZ, Paula" userId="c93cf399-3ed7-4230-9282-8831e3fe5ae7" providerId="ADAL" clId="{E4164F43-4363-4441-9E15-4EC900705E24}" dt="2023-06-20T13:03:51.805" v="0"/>
            <ac:spMkLst>
              <pc:docMk/>
              <pc:sldMasterMk cId="606743056" sldId="2147483973"/>
              <pc:sldLayoutMk cId="1350190577" sldId="2147483669"/>
              <ac:spMk id="4" creationId="{00000000-0000-0000-0000-000000000000}"/>
            </ac:spMkLst>
          </pc:spChg>
        </pc:sldLayoutChg>
        <pc:sldLayoutChg chg="modSp del">
          <pc:chgData name="GOMEZ, Paula" userId="c93cf399-3ed7-4230-9282-8831e3fe5ae7" providerId="ADAL" clId="{E4164F43-4363-4441-9E15-4EC900705E24}" dt="2023-06-20T13:15:58.374" v="125" actId="2696"/>
          <pc:sldLayoutMkLst>
            <pc:docMk/>
            <pc:sldMasterMk cId="606743056" sldId="2147483973"/>
            <pc:sldLayoutMk cId="1720015986" sldId="2147483670"/>
          </pc:sldLayoutMkLst>
          <pc:spChg chg="mod">
            <ac:chgData name="GOMEZ, Paula" userId="c93cf399-3ed7-4230-9282-8831e3fe5ae7" providerId="ADAL" clId="{E4164F43-4363-4441-9E15-4EC900705E24}" dt="2023-06-20T13:03:51.805" v="0"/>
            <ac:spMkLst>
              <pc:docMk/>
              <pc:sldMasterMk cId="606743056" sldId="2147483973"/>
              <pc:sldLayoutMk cId="1720015986" sldId="2147483670"/>
              <ac:spMk id="2" creationId="{00000000-0000-0000-0000-000000000000}"/>
            </ac:spMkLst>
          </pc:spChg>
          <pc:spChg chg="mod">
            <ac:chgData name="GOMEZ, Paula" userId="c93cf399-3ed7-4230-9282-8831e3fe5ae7" providerId="ADAL" clId="{E4164F43-4363-4441-9E15-4EC900705E24}" dt="2023-06-20T13:03:51.805" v="0"/>
            <ac:spMkLst>
              <pc:docMk/>
              <pc:sldMasterMk cId="606743056" sldId="2147483973"/>
              <pc:sldLayoutMk cId="1720015986" sldId="2147483670"/>
              <ac:spMk id="3" creationId="{00000000-0000-0000-0000-000000000000}"/>
            </ac:spMkLst>
          </pc:spChg>
          <pc:spChg chg="mod">
            <ac:chgData name="GOMEZ, Paula" userId="c93cf399-3ed7-4230-9282-8831e3fe5ae7" providerId="ADAL" clId="{E4164F43-4363-4441-9E15-4EC900705E24}" dt="2023-06-20T13:03:51.805" v="0"/>
            <ac:spMkLst>
              <pc:docMk/>
              <pc:sldMasterMk cId="606743056" sldId="2147483973"/>
              <pc:sldLayoutMk cId="1720015986" sldId="2147483670"/>
              <ac:spMk id="4" creationId="{00000000-0000-0000-0000-000000000000}"/>
            </ac:spMkLst>
          </pc:spChg>
        </pc:sldLayoutChg>
        <pc:sldLayoutChg chg="del">
          <pc:chgData name="GOMEZ, Paula" userId="c93cf399-3ed7-4230-9282-8831e3fe5ae7" providerId="ADAL" clId="{E4164F43-4363-4441-9E15-4EC900705E24}" dt="2023-06-20T13:15:58.377" v="126" actId="2696"/>
          <pc:sldLayoutMkLst>
            <pc:docMk/>
            <pc:sldMasterMk cId="606743056" sldId="2147483973"/>
            <pc:sldLayoutMk cId="3565037841" sldId="2147483671"/>
          </pc:sldLayoutMkLst>
        </pc:sldLayoutChg>
        <pc:sldLayoutChg chg="modSp del">
          <pc:chgData name="GOMEZ, Paula" userId="c93cf399-3ed7-4230-9282-8831e3fe5ae7" providerId="ADAL" clId="{E4164F43-4363-4441-9E15-4EC900705E24}" dt="2023-06-20T13:15:58.378" v="127" actId="2696"/>
          <pc:sldLayoutMkLst>
            <pc:docMk/>
            <pc:sldMasterMk cId="606743056" sldId="2147483973"/>
            <pc:sldLayoutMk cId="2204029432" sldId="2147483672"/>
          </pc:sldLayoutMkLst>
          <pc:spChg chg="mod">
            <ac:chgData name="GOMEZ, Paula" userId="c93cf399-3ed7-4230-9282-8831e3fe5ae7" providerId="ADAL" clId="{E4164F43-4363-4441-9E15-4EC900705E24}" dt="2023-06-20T13:03:51.805" v="0"/>
            <ac:spMkLst>
              <pc:docMk/>
              <pc:sldMasterMk cId="606743056" sldId="2147483973"/>
              <pc:sldLayoutMk cId="2204029432" sldId="2147483672"/>
              <ac:spMk id="2" creationId="{00000000-0000-0000-0000-000000000000}"/>
            </ac:spMkLst>
          </pc:spChg>
          <pc:spChg chg="mod">
            <ac:chgData name="GOMEZ, Paula" userId="c93cf399-3ed7-4230-9282-8831e3fe5ae7" providerId="ADAL" clId="{E4164F43-4363-4441-9E15-4EC900705E24}" dt="2023-06-20T13:03:51.805" v="0"/>
            <ac:spMkLst>
              <pc:docMk/>
              <pc:sldMasterMk cId="606743056" sldId="2147483973"/>
              <pc:sldLayoutMk cId="2204029432" sldId="2147483672"/>
              <ac:spMk id="3" creationId="{00000000-0000-0000-0000-000000000000}"/>
            </ac:spMkLst>
          </pc:spChg>
        </pc:sldLayoutChg>
        <pc:sldLayoutChg chg="modSp del">
          <pc:chgData name="GOMEZ, Paula" userId="c93cf399-3ed7-4230-9282-8831e3fe5ae7" providerId="ADAL" clId="{E4164F43-4363-4441-9E15-4EC900705E24}" dt="2023-06-20T13:15:58.346" v="116" actId="2696"/>
          <pc:sldLayoutMkLst>
            <pc:docMk/>
            <pc:sldMasterMk cId="606743056" sldId="2147483973"/>
            <pc:sldLayoutMk cId="1787349470" sldId="2147483974"/>
          </pc:sldLayoutMkLst>
          <pc:spChg chg="mod">
            <ac:chgData name="GOMEZ, Paula" userId="c93cf399-3ed7-4230-9282-8831e3fe5ae7" providerId="ADAL" clId="{E4164F43-4363-4441-9E15-4EC900705E24}" dt="2023-06-20T13:03:51.805" v="0"/>
            <ac:spMkLst>
              <pc:docMk/>
              <pc:sldMasterMk cId="606743056" sldId="2147483973"/>
              <pc:sldLayoutMk cId="1787349470" sldId="2147483974"/>
              <ac:spMk id="2" creationId="{00000000-0000-0000-0000-000000000000}"/>
            </ac:spMkLst>
          </pc:spChg>
          <pc:spChg chg="mod">
            <ac:chgData name="GOMEZ, Paula" userId="c93cf399-3ed7-4230-9282-8831e3fe5ae7" providerId="ADAL" clId="{E4164F43-4363-4441-9E15-4EC900705E24}" dt="2023-06-20T13:03:51.805" v="0"/>
            <ac:spMkLst>
              <pc:docMk/>
              <pc:sldMasterMk cId="606743056" sldId="2147483973"/>
              <pc:sldLayoutMk cId="1787349470" sldId="2147483974"/>
              <ac:spMk id="3" creationId="{00000000-0000-0000-0000-000000000000}"/>
            </ac:spMkLst>
          </pc:spChg>
          <pc:spChg chg="mod">
            <ac:chgData name="GOMEZ, Paula" userId="c93cf399-3ed7-4230-9282-8831e3fe5ae7" providerId="ADAL" clId="{E4164F43-4363-4441-9E15-4EC900705E24}" dt="2023-06-20T13:03:51.805" v="0"/>
            <ac:spMkLst>
              <pc:docMk/>
              <pc:sldMasterMk cId="606743056" sldId="2147483973"/>
              <pc:sldLayoutMk cId="1787349470" sldId="2147483974"/>
              <ac:spMk id="4" creationId="{00000000-0000-0000-0000-000000000000}"/>
            </ac:spMkLst>
          </pc:spChg>
          <pc:spChg chg="mod">
            <ac:chgData name="GOMEZ, Paula" userId="c93cf399-3ed7-4230-9282-8831e3fe5ae7" providerId="ADAL" clId="{E4164F43-4363-4441-9E15-4EC900705E24}" dt="2023-06-20T13:03:51.805" v="0"/>
            <ac:spMkLst>
              <pc:docMk/>
              <pc:sldMasterMk cId="606743056" sldId="2147483973"/>
              <pc:sldLayoutMk cId="1787349470" sldId="2147483974"/>
              <ac:spMk id="6" creationId="{00000000-0000-0000-0000-000000000000}"/>
            </ac:spMkLst>
          </pc:spChg>
          <pc:grpChg chg="mod">
            <ac:chgData name="GOMEZ, Paula" userId="c93cf399-3ed7-4230-9282-8831e3fe5ae7" providerId="ADAL" clId="{E4164F43-4363-4441-9E15-4EC900705E24}" dt="2023-06-20T13:03:51.805" v="0"/>
            <ac:grpSpMkLst>
              <pc:docMk/>
              <pc:sldMasterMk cId="606743056" sldId="2147483973"/>
              <pc:sldLayoutMk cId="1787349470" sldId="2147483974"/>
              <ac:grpSpMk id="5" creationId="{00000000-0000-0000-0000-000000000000}"/>
            </ac:grpSpMkLst>
          </pc:grpChg>
          <pc:picChg chg="mod">
            <ac:chgData name="GOMEZ, Paula" userId="c93cf399-3ed7-4230-9282-8831e3fe5ae7" providerId="ADAL" clId="{E4164F43-4363-4441-9E15-4EC900705E24}" dt="2023-06-20T13:03:51.805" v="0"/>
            <ac:picMkLst>
              <pc:docMk/>
              <pc:sldMasterMk cId="606743056" sldId="2147483973"/>
              <pc:sldLayoutMk cId="1787349470" sldId="2147483974"/>
              <ac:picMk id="7" creationId="{00000000-0000-0000-0000-000000000000}"/>
            </ac:picMkLst>
          </pc:picChg>
        </pc:sldLayoutChg>
        <pc:sldLayoutChg chg="modSp del">
          <pc:chgData name="GOMEZ, Paula" userId="c93cf399-3ed7-4230-9282-8831e3fe5ae7" providerId="ADAL" clId="{E4164F43-4363-4441-9E15-4EC900705E24}" dt="2023-06-20T13:15:58.350" v="117" actId="2696"/>
          <pc:sldLayoutMkLst>
            <pc:docMk/>
            <pc:sldMasterMk cId="606743056" sldId="2147483973"/>
            <pc:sldLayoutMk cId="1174212276" sldId="2147483975"/>
          </pc:sldLayoutMkLst>
          <pc:spChg chg="mod">
            <ac:chgData name="GOMEZ, Paula" userId="c93cf399-3ed7-4230-9282-8831e3fe5ae7" providerId="ADAL" clId="{E4164F43-4363-4441-9E15-4EC900705E24}" dt="2023-06-20T13:03:51.805" v="0"/>
            <ac:spMkLst>
              <pc:docMk/>
              <pc:sldMasterMk cId="606743056" sldId="2147483973"/>
              <pc:sldLayoutMk cId="1174212276" sldId="2147483975"/>
              <ac:spMk id="4" creationId="{00000000-0000-0000-0000-000000000000}"/>
            </ac:spMkLst>
          </pc:spChg>
        </pc:sldLayoutChg>
        <pc:sldLayoutChg chg="modSp del">
          <pc:chgData name="GOMEZ, Paula" userId="c93cf399-3ed7-4230-9282-8831e3fe5ae7" providerId="ADAL" clId="{E4164F43-4363-4441-9E15-4EC900705E24}" dt="2023-06-20T13:15:58.354" v="118" actId="2696"/>
          <pc:sldLayoutMkLst>
            <pc:docMk/>
            <pc:sldMasterMk cId="606743056" sldId="2147483973"/>
            <pc:sldLayoutMk cId="2775706749" sldId="2147483976"/>
          </pc:sldLayoutMkLst>
          <pc:spChg chg="mod">
            <ac:chgData name="GOMEZ, Paula" userId="c93cf399-3ed7-4230-9282-8831e3fe5ae7" providerId="ADAL" clId="{E4164F43-4363-4441-9E15-4EC900705E24}" dt="2023-06-20T13:03:51.805" v="0"/>
            <ac:spMkLst>
              <pc:docMk/>
              <pc:sldMasterMk cId="606743056" sldId="2147483973"/>
              <pc:sldLayoutMk cId="2775706749" sldId="2147483976"/>
              <ac:spMk id="5" creationId="{00000000-0000-0000-0000-000000000000}"/>
            </ac:spMkLst>
          </pc:spChg>
        </pc:sldLayoutChg>
        <pc:sldLayoutChg chg="modSp del">
          <pc:chgData name="GOMEZ, Paula" userId="c93cf399-3ed7-4230-9282-8831e3fe5ae7" providerId="ADAL" clId="{E4164F43-4363-4441-9E15-4EC900705E24}" dt="2023-06-20T13:15:58.358" v="119" actId="2696"/>
          <pc:sldLayoutMkLst>
            <pc:docMk/>
            <pc:sldMasterMk cId="606743056" sldId="2147483973"/>
            <pc:sldLayoutMk cId="3808759257" sldId="2147483977"/>
          </pc:sldLayoutMkLst>
          <pc:spChg chg="mod">
            <ac:chgData name="GOMEZ, Paula" userId="c93cf399-3ed7-4230-9282-8831e3fe5ae7" providerId="ADAL" clId="{E4164F43-4363-4441-9E15-4EC900705E24}" dt="2023-06-20T13:03:51.805" v="0"/>
            <ac:spMkLst>
              <pc:docMk/>
              <pc:sldMasterMk cId="606743056" sldId="2147483973"/>
              <pc:sldLayoutMk cId="3808759257" sldId="2147483977"/>
              <ac:spMk id="3" creationId="{00000000-0000-0000-0000-000000000000}"/>
            </ac:spMkLst>
          </pc:spChg>
          <pc:spChg chg="mod">
            <ac:chgData name="GOMEZ, Paula" userId="c93cf399-3ed7-4230-9282-8831e3fe5ae7" providerId="ADAL" clId="{E4164F43-4363-4441-9E15-4EC900705E24}" dt="2023-06-20T13:03:51.805" v="0"/>
            <ac:spMkLst>
              <pc:docMk/>
              <pc:sldMasterMk cId="606743056" sldId="2147483973"/>
              <pc:sldLayoutMk cId="3808759257" sldId="2147483977"/>
              <ac:spMk id="4" creationId="{00000000-0000-0000-0000-000000000000}"/>
            </ac:spMkLst>
          </pc:spChg>
        </pc:sldLayoutChg>
        <pc:sldLayoutChg chg="del">
          <pc:chgData name="GOMEZ, Paula" userId="c93cf399-3ed7-4230-9282-8831e3fe5ae7" providerId="ADAL" clId="{E4164F43-4363-4441-9E15-4EC900705E24}" dt="2023-06-20T13:15:58.361" v="120" actId="2696"/>
          <pc:sldLayoutMkLst>
            <pc:docMk/>
            <pc:sldMasterMk cId="606743056" sldId="2147483973"/>
            <pc:sldLayoutMk cId="2776182123" sldId="2147483978"/>
          </pc:sldLayoutMkLst>
        </pc:sldLayoutChg>
        <pc:sldLayoutChg chg="modSp del">
          <pc:chgData name="GOMEZ, Paula" userId="c93cf399-3ed7-4230-9282-8831e3fe5ae7" providerId="ADAL" clId="{E4164F43-4363-4441-9E15-4EC900705E24}" dt="2023-06-20T13:15:58.364" v="121" actId="2696"/>
          <pc:sldLayoutMkLst>
            <pc:docMk/>
            <pc:sldMasterMk cId="606743056" sldId="2147483973"/>
            <pc:sldLayoutMk cId="3556303476" sldId="2147483979"/>
          </pc:sldLayoutMkLst>
          <pc:spChg chg="mod">
            <ac:chgData name="GOMEZ, Paula" userId="c93cf399-3ed7-4230-9282-8831e3fe5ae7" providerId="ADAL" clId="{E4164F43-4363-4441-9E15-4EC900705E24}" dt="2023-06-20T13:03:51.805" v="0"/>
            <ac:spMkLst>
              <pc:docMk/>
              <pc:sldMasterMk cId="606743056" sldId="2147483973"/>
              <pc:sldLayoutMk cId="3556303476" sldId="2147483979"/>
              <ac:spMk id="3" creationId="{00000000-0000-0000-0000-000000000000}"/>
            </ac:spMkLst>
          </pc:spChg>
          <pc:spChg chg="mod">
            <ac:chgData name="GOMEZ, Paula" userId="c93cf399-3ed7-4230-9282-8831e3fe5ae7" providerId="ADAL" clId="{E4164F43-4363-4441-9E15-4EC900705E24}" dt="2023-06-20T13:03:51.805" v="0"/>
            <ac:spMkLst>
              <pc:docMk/>
              <pc:sldMasterMk cId="606743056" sldId="2147483973"/>
              <pc:sldLayoutMk cId="3556303476" sldId="2147483979"/>
              <ac:spMk id="4" creationId="{00000000-0000-0000-0000-000000000000}"/>
            </ac:spMkLst>
          </pc:spChg>
          <pc:spChg chg="mod">
            <ac:chgData name="GOMEZ, Paula" userId="c93cf399-3ed7-4230-9282-8831e3fe5ae7" providerId="ADAL" clId="{E4164F43-4363-4441-9E15-4EC900705E24}" dt="2023-06-20T13:03:51.805" v="0"/>
            <ac:spMkLst>
              <pc:docMk/>
              <pc:sldMasterMk cId="606743056" sldId="2147483973"/>
              <pc:sldLayoutMk cId="3556303476" sldId="2147483979"/>
              <ac:spMk id="5" creationId="{00000000-0000-0000-0000-000000000000}"/>
            </ac:spMkLst>
          </pc:spChg>
          <pc:spChg chg="mod">
            <ac:chgData name="GOMEZ, Paula" userId="c93cf399-3ed7-4230-9282-8831e3fe5ae7" providerId="ADAL" clId="{E4164F43-4363-4441-9E15-4EC900705E24}" dt="2023-06-20T13:03:51.805" v="0"/>
            <ac:spMkLst>
              <pc:docMk/>
              <pc:sldMasterMk cId="606743056" sldId="2147483973"/>
              <pc:sldLayoutMk cId="3556303476" sldId="2147483979"/>
              <ac:spMk id="6" creationId="{00000000-0000-0000-0000-000000000000}"/>
            </ac:spMkLst>
          </pc:spChg>
        </pc:sldLayoutChg>
      </pc:sldMasterChg>
      <pc:sldMasterChg chg="addSp delSp modSp mod delSldLayout modSldLayout">
        <pc:chgData name="GOMEZ, Paula" userId="c93cf399-3ed7-4230-9282-8831e3fe5ae7" providerId="ADAL" clId="{E4164F43-4363-4441-9E15-4EC900705E24}" dt="2023-06-20T13:26:35.060" v="324"/>
        <pc:sldMasterMkLst>
          <pc:docMk/>
          <pc:sldMasterMk cId="0" sldId="2147484879"/>
        </pc:sldMasterMkLst>
        <pc:spChg chg="mod">
          <ac:chgData name="GOMEZ, Paula" userId="c93cf399-3ed7-4230-9282-8831e3fe5ae7" providerId="ADAL" clId="{E4164F43-4363-4441-9E15-4EC900705E24}" dt="2023-06-20T13:03:51.805" v="0"/>
          <ac:spMkLst>
            <pc:docMk/>
            <pc:sldMasterMk cId="0" sldId="2147484879"/>
            <ac:spMk id="6" creationId="{00000000-0000-0000-0000-000000000000}"/>
          </ac:spMkLst>
        </pc:spChg>
        <pc:spChg chg="mod">
          <ac:chgData name="GOMEZ, Paula" userId="c93cf399-3ed7-4230-9282-8831e3fe5ae7" providerId="ADAL" clId="{E4164F43-4363-4441-9E15-4EC900705E24}" dt="2023-06-20T13:03:51.805" v="0"/>
          <ac:spMkLst>
            <pc:docMk/>
            <pc:sldMasterMk cId="0" sldId="2147484879"/>
            <ac:spMk id="8" creationId="{00000000-0000-0000-0000-000000000000}"/>
          </ac:spMkLst>
        </pc:spChg>
        <pc:spChg chg="mod">
          <ac:chgData name="GOMEZ, Paula" userId="c93cf399-3ed7-4230-9282-8831e3fe5ae7" providerId="ADAL" clId="{E4164F43-4363-4441-9E15-4EC900705E24}" dt="2023-06-20T13:03:51.805" v="0"/>
          <ac:spMkLst>
            <pc:docMk/>
            <pc:sldMasterMk cId="0" sldId="2147484879"/>
            <ac:spMk id="9" creationId="{00000000-0000-0000-0000-000000000000}"/>
          </ac:spMkLst>
        </pc:spChg>
        <pc:spChg chg="mod">
          <ac:chgData name="GOMEZ, Paula" userId="c93cf399-3ed7-4230-9282-8831e3fe5ae7" providerId="ADAL" clId="{E4164F43-4363-4441-9E15-4EC900705E24}" dt="2023-06-20T13:03:51.805" v="0"/>
          <ac:spMkLst>
            <pc:docMk/>
            <pc:sldMasterMk cId="0" sldId="2147484879"/>
            <ac:spMk id="12" creationId="{00000000-0000-0000-0000-000000000000}"/>
          </ac:spMkLst>
        </pc:spChg>
        <pc:spChg chg="mod">
          <ac:chgData name="GOMEZ, Paula" userId="c93cf399-3ed7-4230-9282-8831e3fe5ae7" providerId="ADAL" clId="{E4164F43-4363-4441-9E15-4EC900705E24}" dt="2023-06-20T13:03:51.805" v="0"/>
          <ac:spMkLst>
            <pc:docMk/>
            <pc:sldMasterMk cId="0" sldId="2147484879"/>
            <ac:spMk id="13" creationId="{00000000-0000-0000-0000-000000000000}"/>
          </ac:spMkLst>
        </pc:spChg>
        <pc:spChg chg="mod">
          <ac:chgData name="GOMEZ, Paula" userId="c93cf399-3ed7-4230-9282-8831e3fe5ae7" providerId="ADAL" clId="{E4164F43-4363-4441-9E15-4EC900705E24}" dt="2023-06-20T13:03:51.805" v="0"/>
          <ac:spMkLst>
            <pc:docMk/>
            <pc:sldMasterMk cId="0" sldId="2147484879"/>
            <ac:spMk id="18" creationId="{24B4FBA5-51AB-49CE-5D3D-84C256884609}"/>
          </ac:spMkLst>
        </pc:spChg>
        <pc:spChg chg="mod">
          <ac:chgData name="GOMEZ, Paula" userId="c93cf399-3ed7-4230-9282-8831e3fe5ae7" providerId="ADAL" clId="{E4164F43-4363-4441-9E15-4EC900705E24}" dt="2023-06-20T13:03:51.805" v="0"/>
          <ac:spMkLst>
            <pc:docMk/>
            <pc:sldMasterMk cId="0" sldId="2147484879"/>
            <ac:spMk id="19" creationId="{8449D2CC-B1D2-1C83-12EE-49375C7F60C9}"/>
          </ac:spMkLst>
        </pc:spChg>
        <pc:spChg chg="mod">
          <ac:chgData name="GOMEZ, Paula" userId="c93cf399-3ed7-4230-9282-8831e3fe5ae7" providerId="ADAL" clId="{E4164F43-4363-4441-9E15-4EC900705E24}" dt="2023-06-20T13:03:51.805" v="0"/>
          <ac:spMkLst>
            <pc:docMk/>
            <pc:sldMasterMk cId="0" sldId="2147484879"/>
            <ac:spMk id="20" creationId="{261981DD-222E-0A05-307A-4ED5074C8E13}"/>
          </ac:spMkLst>
        </pc:spChg>
        <pc:picChg chg="mod">
          <ac:chgData name="GOMEZ, Paula" userId="c93cf399-3ed7-4230-9282-8831e3fe5ae7" providerId="ADAL" clId="{E4164F43-4363-4441-9E15-4EC900705E24}" dt="2023-06-20T13:03:51.805" v="0"/>
          <ac:picMkLst>
            <pc:docMk/>
            <pc:sldMasterMk cId="0" sldId="2147484879"/>
            <ac:picMk id="2" creationId="{00000000-0000-0000-0000-000000000000}"/>
          </ac:picMkLst>
        </pc:picChg>
        <pc:picChg chg="add mod">
          <ac:chgData name="GOMEZ, Paula" userId="c93cf399-3ed7-4230-9282-8831e3fe5ae7" providerId="ADAL" clId="{E4164F43-4363-4441-9E15-4EC900705E24}" dt="2023-06-20T13:26:35.060" v="324"/>
          <ac:picMkLst>
            <pc:docMk/>
            <pc:sldMasterMk cId="0" sldId="2147484879"/>
            <ac:picMk id="3" creationId="{936C22E0-48F8-1E21-89DC-D3D188208292}"/>
          </ac:picMkLst>
        </pc:picChg>
        <pc:picChg chg="mod">
          <ac:chgData name="GOMEZ, Paula" userId="c93cf399-3ed7-4230-9282-8831e3fe5ae7" providerId="ADAL" clId="{E4164F43-4363-4441-9E15-4EC900705E24}" dt="2023-06-20T13:03:51.805" v="0"/>
          <ac:picMkLst>
            <pc:docMk/>
            <pc:sldMasterMk cId="0" sldId="2147484879"/>
            <ac:picMk id="4" creationId="{00000000-0000-0000-0000-000000000000}"/>
          </ac:picMkLst>
        </pc:picChg>
        <pc:picChg chg="mod">
          <ac:chgData name="GOMEZ, Paula" userId="c93cf399-3ed7-4230-9282-8831e3fe5ae7" providerId="ADAL" clId="{E4164F43-4363-4441-9E15-4EC900705E24}" dt="2023-06-20T13:03:51.805" v="0"/>
          <ac:picMkLst>
            <pc:docMk/>
            <pc:sldMasterMk cId="0" sldId="2147484879"/>
            <ac:picMk id="7" creationId="{00000000-0000-0000-0000-000000000000}"/>
          </ac:picMkLst>
        </pc:picChg>
        <pc:picChg chg="mod">
          <ac:chgData name="GOMEZ, Paula" userId="c93cf399-3ed7-4230-9282-8831e3fe5ae7" providerId="ADAL" clId="{E4164F43-4363-4441-9E15-4EC900705E24}" dt="2023-06-20T13:17:42.543" v="205" actId="14100"/>
          <ac:picMkLst>
            <pc:docMk/>
            <pc:sldMasterMk cId="0" sldId="2147484879"/>
            <ac:picMk id="21" creationId="{00000000-0000-0000-0000-000000000000}"/>
          </ac:picMkLst>
        </pc:picChg>
        <pc:picChg chg="del mod">
          <ac:chgData name="GOMEZ, Paula" userId="c93cf399-3ed7-4230-9282-8831e3fe5ae7" providerId="ADAL" clId="{E4164F43-4363-4441-9E15-4EC900705E24}" dt="2023-06-20T13:26:34.464" v="323" actId="478"/>
          <ac:picMkLst>
            <pc:docMk/>
            <pc:sldMasterMk cId="0" sldId="2147484879"/>
            <ac:picMk id="22" creationId="{00000000-0000-0000-0000-000000000000}"/>
          </ac:picMkLst>
        </pc:picChg>
        <pc:sldLayoutChg chg="addSp delSp modSp mod">
          <pc:chgData name="GOMEZ, Paula" userId="c93cf399-3ed7-4230-9282-8831e3fe5ae7" providerId="ADAL" clId="{E4164F43-4363-4441-9E15-4EC900705E24}" dt="2023-06-20T13:25:08.011" v="305"/>
          <pc:sldLayoutMkLst>
            <pc:docMk/>
            <pc:sldMasterMk cId="0" sldId="2147484879"/>
            <pc:sldLayoutMk cId="2048630263" sldId="2147484844"/>
          </pc:sldLayoutMkLst>
          <pc:spChg chg="mod">
            <ac:chgData name="GOMEZ, Paula" userId="c93cf399-3ed7-4230-9282-8831e3fe5ae7" providerId="ADAL" clId="{E4164F43-4363-4441-9E15-4EC900705E24}" dt="2023-06-20T13:03:51.805" v="0"/>
            <ac:spMkLst>
              <pc:docMk/>
              <pc:sldMasterMk cId="0" sldId="2147484879"/>
              <pc:sldLayoutMk cId="2048630263" sldId="2147484844"/>
              <ac:spMk id="6" creationId="{0AAE5FF1-DF2F-C054-BE66-E4D39F19C7CA}"/>
            </ac:spMkLst>
          </pc:spChg>
          <pc:spChg chg="mod">
            <ac:chgData name="GOMEZ, Paula" userId="c93cf399-3ed7-4230-9282-8831e3fe5ae7" providerId="ADAL" clId="{E4164F43-4363-4441-9E15-4EC900705E24}" dt="2023-06-20T13:03:51.805" v="0"/>
            <ac:spMkLst>
              <pc:docMk/>
              <pc:sldMasterMk cId="0" sldId="2147484879"/>
              <pc:sldLayoutMk cId="2048630263" sldId="2147484844"/>
              <ac:spMk id="15" creationId="{24B4FBA5-51AB-49CE-5D3D-84C256884609}"/>
            </ac:spMkLst>
          </pc:spChg>
          <pc:spChg chg="mod">
            <ac:chgData name="GOMEZ, Paula" userId="c93cf399-3ed7-4230-9282-8831e3fe5ae7" providerId="ADAL" clId="{E4164F43-4363-4441-9E15-4EC900705E24}" dt="2023-06-20T13:03:51.805" v="0"/>
            <ac:spMkLst>
              <pc:docMk/>
              <pc:sldMasterMk cId="0" sldId="2147484879"/>
              <pc:sldLayoutMk cId="2048630263" sldId="2147484844"/>
              <ac:spMk id="16" creationId="{8449D2CC-B1D2-1C83-12EE-49375C7F60C9}"/>
            </ac:spMkLst>
          </pc:spChg>
          <pc:spChg chg="mod">
            <ac:chgData name="GOMEZ, Paula" userId="c93cf399-3ed7-4230-9282-8831e3fe5ae7" providerId="ADAL" clId="{E4164F43-4363-4441-9E15-4EC900705E24}" dt="2023-06-20T13:03:51.805" v="0"/>
            <ac:spMkLst>
              <pc:docMk/>
              <pc:sldMasterMk cId="0" sldId="2147484879"/>
              <pc:sldLayoutMk cId="2048630263" sldId="2147484844"/>
              <ac:spMk id="17" creationId="{261981DD-222E-0A05-307A-4ED5074C8E13}"/>
            </ac:spMkLst>
          </pc:spChg>
          <pc:spChg chg="mod">
            <ac:chgData name="GOMEZ, Paula" userId="c93cf399-3ed7-4230-9282-8831e3fe5ae7" providerId="ADAL" clId="{E4164F43-4363-4441-9E15-4EC900705E24}" dt="2023-06-20T13:03:51.805" v="0"/>
            <ac:spMkLst>
              <pc:docMk/>
              <pc:sldMasterMk cId="0" sldId="2147484879"/>
              <pc:sldLayoutMk cId="2048630263" sldId="2147484844"/>
              <ac:spMk id="194" creationId="{00000000-0000-0000-0000-000000000000}"/>
            </ac:spMkLst>
          </pc:spChg>
          <pc:spChg chg="mod">
            <ac:chgData name="GOMEZ, Paula" userId="c93cf399-3ed7-4230-9282-8831e3fe5ae7" providerId="ADAL" clId="{E4164F43-4363-4441-9E15-4EC900705E24}" dt="2023-06-20T13:03:51.805" v="0"/>
            <ac:spMkLst>
              <pc:docMk/>
              <pc:sldMasterMk cId="0" sldId="2147484879"/>
              <pc:sldLayoutMk cId="2048630263" sldId="2147484844"/>
              <ac:spMk id="196" creationId="{00000000-0000-0000-0000-000000000000}"/>
            </ac:spMkLst>
          </pc:spChg>
          <pc:spChg chg="mod">
            <ac:chgData name="GOMEZ, Paula" userId="c93cf399-3ed7-4230-9282-8831e3fe5ae7" providerId="ADAL" clId="{E4164F43-4363-4441-9E15-4EC900705E24}" dt="2023-06-20T13:03:51.805" v="0"/>
            <ac:spMkLst>
              <pc:docMk/>
              <pc:sldMasterMk cId="0" sldId="2147484879"/>
              <pc:sldLayoutMk cId="2048630263" sldId="2147484844"/>
              <ac:spMk id="198" creationId="{00000000-0000-0000-0000-000000000000}"/>
            </ac:spMkLst>
          </pc:spChg>
          <pc:picChg chg="add mod">
            <ac:chgData name="GOMEZ, Paula" userId="c93cf399-3ed7-4230-9282-8831e3fe5ae7" providerId="ADAL" clId="{E4164F43-4363-4441-9E15-4EC900705E24}" dt="2023-06-20T13:18:46.578" v="229"/>
            <ac:picMkLst>
              <pc:docMk/>
              <pc:sldMasterMk cId="0" sldId="2147484879"/>
              <pc:sldLayoutMk cId="2048630263" sldId="2147484844"/>
              <ac:picMk id="2" creationId="{78F0E2D6-95E3-BBDD-3126-9098DB2D0ED1}"/>
            </ac:picMkLst>
          </pc:picChg>
          <pc:picChg chg="add mod">
            <ac:chgData name="GOMEZ, Paula" userId="c93cf399-3ed7-4230-9282-8831e3fe5ae7" providerId="ADAL" clId="{E4164F43-4363-4441-9E15-4EC900705E24}" dt="2023-06-20T13:25:08.011" v="305"/>
            <ac:picMkLst>
              <pc:docMk/>
              <pc:sldMasterMk cId="0" sldId="2147484879"/>
              <pc:sldLayoutMk cId="2048630263" sldId="2147484844"/>
              <ac:picMk id="3" creationId="{21EB6931-4803-2AE6-3A70-A0853201BEB6}"/>
            </ac:picMkLst>
          </pc:picChg>
          <pc:picChg chg="del mod">
            <ac:chgData name="GOMEZ, Paula" userId="c93cf399-3ed7-4230-9282-8831e3fe5ae7" providerId="ADAL" clId="{E4164F43-4363-4441-9E15-4EC900705E24}" dt="2023-06-20T13:25:07.505" v="304" actId="478"/>
            <ac:picMkLst>
              <pc:docMk/>
              <pc:sldMasterMk cId="0" sldId="2147484879"/>
              <pc:sldLayoutMk cId="2048630263" sldId="2147484844"/>
              <ac:picMk id="14" creationId="{00000000-0000-0000-0000-000000000000}"/>
            </ac:picMkLst>
          </pc:picChg>
          <pc:picChg chg="del mod">
            <ac:chgData name="GOMEZ, Paula" userId="c93cf399-3ed7-4230-9282-8831e3fe5ae7" providerId="ADAL" clId="{E4164F43-4363-4441-9E15-4EC900705E24}" dt="2023-06-20T13:18:45.991" v="228" actId="478"/>
            <ac:picMkLst>
              <pc:docMk/>
              <pc:sldMasterMk cId="0" sldId="2147484879"/>
              <pc:sldLayoutMk cId="2048630263" sldId="2147484844"/>
              <ac:picMk id="18" creationId="{00000000-0000-0000-0000-000000000000}"/>
            </ac:picMkLst>
          </pc:picChg>
          <pc:picChg chg="mod">
            <ac:chgData name="GOMEZ, Paula" userId="c93cf399-3ed7-4230-9282-8831e3fe5ae7" providerId="ADAL" clId="{E4164F43-4363-4441-9E15-4EC900705E24}" dt="2023-06-20T13:03:51.805" v="0"/>
            <ac:picMkLst>
              <pc:docMk/>
              <pc:sldMasterMk cId="0" sldId="2147484879"/>
              <pc:sldLayoutMk cId="2048630263" sldId="2147484844"/>
              <ac:picMk id="190" creationId="{00000000-0000-0000-0000-000000000000}"/>
            </ac:picMkLst>
          </pc:picChg>
          <pc:picChg chg="mod">
            <ac:chgData name="GOMEZ, Paula" userId="c93cf399-3ed7-4230-9282-8831e3fe5ae7" providerId="ADAL" clId="{E4164F43-4363-4441-9E15-4EC900705E24}" dt="2023-06-20T13:03:51.805" v="0"/>
            <ac:picMkLst>
              <pc:docMk/>
              <pc:sldMasterMk cId="0" sldId="2147484879"/>
              <pc:sldLayoutMk cId="2048630263" sldId="2147484844"/>
              <ac:picMk id="192" creationId="{00000000-0000-0000-0000-000000000000}"/>
            </ac:picMkLst>
          </pc:picChg>
          <pc:picChg chg="mod">
            <ac:chgData name="GOMEZ, Paula" userId="c93cf399-3ed7-4230-9282-8831e3fe5ae7" providerId="ADAL" clId="{E4164F43-4363-4441-9E15-4EC900705E24}" dt="2023-06-20T13:03:51.805" v="0"/>
            <ac:picMkLst>
              <pc:docMk/>
              <pc:sldMasterMk cId="0" sldId="2147484879"/>
              <pc:sldLayoutMk cId="2048630263" sldId="2147484844"/>
              <ac:picMk id="195" creationId="{00000000-0000-0000-0000-000000000000}"/>
            </ac:picMkLst>
          </pc:picChg>
        </pc:sldLayoutChg>
        <pc:sldLayoutChg chg="addSp delSp modSp mod">
          <pc:chgData name="GOMEZ, Paula" userId="c93cf399-3ed7-4230-9282-8831e3fe5ae7" providerId="ADAL" clId="{E4164F43-4363-4441-9E15-4EC900705E24}" dt="2023-06-20T13:24:25.098" v="291"/>
          <pc:sldLayoutMkLst>
            <pc:docMk/>
            <pc:sldMasterMk cId="0" sldId="2147484879"/>
            <pc:sldLayoutMk cId="1174931886" sldId="2147484845"/>
          </pc:sldLayoutMkLst>
          <pc:spChg chg="mod">
            <ac:chgData name="GOMEZ, Paula" userId="c93cf399-3ed7-4230-9282-8831e3fe5ae7" providerId="ADAL" clId="{E4164F43-4363-4441-9E15-4EC900705E24}" dt="2023-06-20T13:03:51.805" v="0"/>
            <ac:spMkLst>
              <pc:docMk/>
              <pc:sldMasterMk cId="0" sldId="2147484879"/>
              <pc:sldLayoutMk cId="1174931886" sldId="2147484845"/>
              <ac:spMk id="16" creationId="{24B4FBA5-51AB-49CE-5D3D-84C256884609}"/>
            </ac:spMkLst>
          </pc:spChg>
          <pc:spChg chg="mod">
            <ac:chgData name="GOMEZ, Paula" userId="c93cf399-3ed7-4230-9282-8831e3fe5ae7" providerId="ADAL" clId="{E4164F43-4363-4441-9E15-4EC900705E24}" dt="2023-06-20T13:03:51.805" v="0"/>
            <ac:spMkLst>
              <pc:docMk/>
              <pc:sldMasterMk cId="0" sldId="2147484879"/>
              <pc:sldLayoutMk cId="1174931886" sldId="2147484845"/>
              <ac:spMk id="17" creationId="{8449D2CC-B1D2-1C83-12EE-49375C7F60C9}"/>
            </ac:spMkLst>
          </pc:spChg>
          <pc:spChg chg="mod">
            <ac:chgData name="GOMEZ, Paula" userId="c93cf399-3ed7-4230-9282-8831e3fe5ae7" providerId="ADAL" clId="{E4164F43-4363-4441-9E15-4EC900705E24}" dt="2023-06-20T13:03:51.805" v="0"/>
            <ac:spMkLst>
              <pc:docMk/>
              <pc:sldMasterMk cId="0" sldId="2147484879"/>
              <pc:sldLayoutMk cId="1174931886" sldId="2147484845"/>
              <ac:spMk id="18" creationId="{261981DD-222E-0A05-307A-4ED5074C8E13}"/>
            </ac:spMkLst>
          </pc:spChg>
          <pc:spChg chg="mod">
            <ac:chgData name="GOMEZ, Paula" userId="c93cf399-3ed7-4230-9282-8831e3fe5ae7" providerId="ADAL" clId="{E4164F43-4363-4441-9E15-4EC900705E24}" dt="2023-06-20T13:03:51.805" v="0"/>
            <ac:spMkLst>
              <pc:docMk/>
              <pc:sldMasterMk cId="0" sldId="2147484879"/>
              <pc:sldLayoutMk cId="1174931886" sldId="2147484845"/>
              <ac:spMk id="44" creationId="{00000000-0000-0000-0000-000000000000}"/>
            </ac:spMkLst>
          </pc:spChg>
          <pc:spChg chg="mod">
            <ac:chgData name="GOMEZ, Paula" userId="c93cf399-3ed7-4230-9282-8831e3fe5ae7" providerId="ADAL" clId="{E4164F43-4363-4441-9E15-4EC900705E24}" dt="2023-06-20T13:03:51.805" v="0"/>
            <ac:spMkLst>
              <pc:docMk/>
              <pc:sldMasterMk cId="0" sldId="2147484879"/>
              <pc:sldLayoutMk cId="1174931886" sldId="2147484845"/>
              <ac:spMk id="46" creationId="{00000000-0000-0000-0000-000000000000}"/>
            </ac:spMkLst>
          </pc:spChg>
          <pc:spChg chg="mod">
            <ac:chgData name="GOMEZ, Paula" userId="c93cf399-3ed7-4230-9282-8831e3fe5ae7" providerId="ADAL" clId="{E4164F43-4363-4441-9E15-4EC900705E24}" dt="2023-06-20T13:03:51.805" v="0"/>
            <ac:spMkLst>
              <pc:docMk/>
              <pc:sldMasterMk cId="0" sldId="2147484879"/>
              <pc:sldLayoutMk cId="1174931886" sldId="2147484845"/>
              <ac:spMk id="47" creationId="{00000000-0000-0000-0000-000000000000}"/>
            </ac:spMkLst>
          </pc:spChg>
          <pc:spChg chg="mod">
            <ac:chgData name="GOMEZ, Paula" userId="c93cf399-3ed7-4230-9282-8831e3fe5ae7" providerId="ADAL" clId="{E4164F43-4363-4441-9E15-4EC900705E24}" dt="2023-06-20T13:03:51.805" v="0"/>
            <ac:spMkLst>
              <pc:docMk/>
              <pc:sldMasterMk cId="0" sldId="2147484879"/>
              <pc:sldLayoutMk cId="1174931886" sldId="2147484845"/>
              <ac:spMk id="48" creationId="{00000000-0000-0000-0000-000000000000}"/>
            </ac:spMkLst>
          </pc:spChg>
          <pc:picChg chg="add mod">
            <ac:chgData name="GOMEZ, Paula" userId="c93cf399-3ed7-4230-9282-8831e3fe5ae7" providerId="ADAL" clId="{E4164F43-4363-4441-9E15-4EC900705E24}" dt="2023-06-20T13:18:02.044" v="211"/>
            <ac:picMkLst>
              <pc:docMk/>
              <pc:sldMasterMk cId="0" sldId="2147484879"/>
              <pc:sldLayoutMk cId="1174931886" sldId="2147484845"/>
              <ac:picMk id="2" creationId="{A7632153-1BCD-1E84-D0F9-246F18EDA6A2}"/>
            </ac:picMkLst>
          </pc:picChg>
          <pc:picChg chg="add mod">
            <ac:chgData name="GOMEZ, Paula" userId="c93cf399-3ed7-4230-9282-8831e3fe5ae7" providerId="ADAL" clId="{E4164F43-4363-4441-9E15-4EC900705E24}" dt="2023-06-20T13:24:25.098" v="291"/>
            <ac:picMkLst>
              <pc:docMk/>
              <pc:sldMasterMk cId="0" sldId="2147484879"/>
              <pc:sldLayoutMk cId="1174931886" sldId="2147484845"/>
              <ac:picMk id="3" creationId="{B3369EBC-81BD-77B5-B89A-050415A5AA74}"/>
            </ac:picMkLst>
          </pc:picChg>
          <pc:picChg chg="del mod">
            <ac:chgData name="GOMEZ, Paula" userId="c93cf399-3ed7-4230-9282-8831e3fe5ae7" providerId="ADAL" clId="{E4164F43-4363-4441-9E15-4EC900705E24}" dt="2023-06-20T13:24:24.198" v="290" actId="478"/>
            <ac:picMkLst>
              <pc:docMk/>
              <pc:sldMasterMk cId="0" sldId="2147484879"/>
              <pc:sldLayoutMk cId="1174931886" sldId="2147484845"/>
              <ac:picMk id="15" creationId="{00000000-0000-0000-0000-000000000000}"/>
            </ac:picMkLst>
          </pc:picChg>
          <pc:picChg chg="del mod">
            <ac:chgData name="GOMEZ, Paula" userId="c93cf399-3ed7-4230-9282-8831e3fe5ae7" providerId="ADAL" clId="{E4164F43-4363-4441-9E15-4EC900705E24}" dt="2023-06-20T13:18:01.463" v="210" actId="478"/>
            <ac:picMkLst>
              <pc:docMk/>
              <pc:sldMasterMk cId="0" sldId="2147484879"/>
              <pc:sldLayoutMk cId="1174931886" sldId="2147484845"/>
              <ac:picMk id="19" creationId="{00000000-0000-0000-0000-000000000000}"/>
            </ac:picMkLst>
          </pc:picChg>
          <pc:picChg chg="mod">
            <ac:chgData name="GOMEZ, Paula" userId="c93cf399-3ed7-4230-9282-8831e3fe5ae7" providerId="ADAL" clId="{E4164F43-4363-4441-9E15-4EC900705E24}" dt="2023-06-20T13:03:51.805" v="0"/>
            <ac:picMkLst>
              <pc:docMk/>
              <pc:sldMasterMk cId="0" sldId="2147484879"/>
              <pc:sldLayoutMk cId="1174931886" sldId="2147484845"/>
              <ac:picMk id="45" creationId="{00000000-0000-0000-0000-000000000000}"/>
            </ac:picMkLst>
          </pc:picChg>
        </pc:sldLayoutChg>
        <pc:sldLayoutChg chg="addSp delSp modSp mod">
          <pc:chgData name="GOMEZ, Paula" userId="c93cf399-3ed7-4230-9282-8831e3fe5ae7" providerId="ADAL" clId="{E4164F43-4363-4441-9E15-4EC900705E24}" dt="2023-06-20T13:25:35.587" v="315"/>
          <pc:sldLayoutMkLst>
            <pc:docMk/>
            <pc:sldMasterMk cId="0" sldId="2147484879"/>
            <pc:sldLayoutMk cId="1774290247" sldId="2147484846"/>
          </pc:sldLayoutMkLst>
          <pc:spChg chg="mod">
            <ac:chgData name="GOMEZ, Paula" userId="c93cf399-3ed7-4230-9282-8831e3fe5ae7" providerId="ADAL" clId="{E4164F43-4363-4441-9E15-4EC900705E24}" dt="2023-06-20T13:03:51.805" v="0"/>
            <ac:spMkLst>
              <pc:docMk/>
              <pc:sldMasterMk cId="0" sldId="2147484879"/>
              <pc:sldLayoutMk cId="1774290247" sldId="2147484846"/>
              <ac:spMk id="12" creationId="{24B4FBA5-51AB-49CE-5D3D-84C256884609}"/>
            </ac:spMkLst>
          </pc:spChg>
          <pc:spChg chg="mod">
            <ac:chgData name="GOMEZ, Paula" userId="c93cf399-3ed7-4230-9282-8831e3fe5ae7" providerId="ADAL" clId="{E4164F43-4363-4441-9E15-4EC900705E24}" dt="2023-06-20T13:03:51.805" v="0"/>
            <ac:spMkLst>
              <pc:docMk/>
              <pc:sldMasterMk cId="0" sldId="2147484879"/>
              <pc:sldLayoutMk cId="1774290247" sldId="2147484846"/>
              <ac:spMk id="13" creationId="{8449D2CC-B1D2-1C83-12EE-49375C7F60C9}"/>
            </ac:spMkLst>
          </pc:spChg>
          <pc:spChg chg="mod">
            <ac:chgData name="GOMEZ, Paula" userId="c93cf399-3ed7-4230-9282-8831e3fe5ae7" providerId="ADAL" clId="{E4164F43-4363-4441-9E15-4EC900705E24}" dt="2023-06-20T13:03:51.805" v="0"/>
            <ac:spMkLst>
              <pc:docMk/>
              <pc:sldMasterMk cId="0" sldId="2147484879"/>
              <pc:sldLayoutMk cId="1774290247" sldId="2147484846"/>
              <ac:spMk id="14" creationId="{261981DD-222E-0A05-307A-4ED5074C8E13}"/>
            </ac:spMkLst>
          </pc:spChg>
          <pc:spChg chg="mod">
            <ac:chgData name="GOMEZ, Paula" userId="c93cf399-3ed7-4230-9282-8831e3fe5ae7" providerId="ADAL" clId="{E4164F43-4363-4441-9E15-4EC900705E24}" dt="2023-06-20T13:03:51.805" v="0"/>
            <ac:spMkLst>
              <pc:docMk/>
              <pc:sldMasterMk cId="0" sldId="2147484879"/>
              <pc:sldLayoutMk cId="1774290247" sldId="2147484846"/>
              <ac:spMk id="258" creationId="{00000000-0000-0000-0000-000000000000}"/>
            </ac:spMkLst>
          </pc:spChg>
          <pc:spChg chg="mod">
            <ac:chgData name="GOMEZ, Paula" userId="c93cf399-3ed7-4230-9282-8831e3fe5ae7" providerId="ADAL" clId="{E4164F43-4363-4441-9E15-4EC900705E24}" dt="2023-06-20T13:03:51.805" v="0"/>
            <ac:spMkLst>
              <pc:docMk/>
              <pc:sldMasterMk cId="0" sldId="2147484879"/>
              <pc:sldLayoutMk cId="1774290247" sldId="2147484846"/>
              <ac:spMk id="259" creationId="{00000000-0000-0000-0000-000000000000}"/>
            </ac:spMkLst>
          </pc:spChg>
          <pc:picChg chg="add mod">
            <ac:chgData name="GOMEZ, Paula" userId="c93cf399-3ed7-4230-9282-8831e3fe5ae7" providerId="ADAL" clId="{E4164F43-4363-4441-9E15-4EC900705E24}" dt="2023-06-20T13:19:13.027" v="240"/>
            <ac:picMkLst>
              <pc:docMk/>
              <pc:sldMasterMk cId="0" sldId="2147484879"/>
              <pc:sldLayoutMk cId="1774290247" sldId="2147484846"/>
              <ac:picMk id="2" creationId="{AEB232EC-39D6-4553-B7C0-4B864DF84B21}"/>
            </ac:picMkLst>
          </pc:picChg>
          <pc:picChg chg="add mod">
            <ac:chgData name="GOMEZ, Paula" userId="c93cf399-3ed7-4230-9282-8831e3fe5ae7" providerId="ADAL" clId="{E4164F43-4363-4441-9E15-4EC900705E24}" dt="2023-06-20T13:25:35.587" v="315"/>
            <ac:picMkLst>
              <pc:docMk/>
              <pc:sldMasterMk cId="0" sldId="2147484879"/>
              <pc:sldLayoutMk cId="1774290247" sldId="2147484846"/>
              <ac:picMk id="3" creationId="{9B052FEB-AC2E-6F12-6A99-DA5A7DE8A9F2}"/>
            </ac:picMkLst>
          </pc:picChg>
          <pc:picChg chg="del mod">
            <ac:chgData name="GOMEZ, Paula" userId="c93cf399-3ed7-4230-9282-8831e3fe5ae7" providerId="ADAL" clId="{E4164F43-4363-4441-9E15-4EC900705E24}" dt="2023-06-20T13:19:12.492" v="239" actId="478"/>
            <ac:picMkLst>
              <pc:docMk/>
              <pc:sldMasterMk cId="0" sldId="2147484879"/>
              <pc:sldLayoutMk cId="1774290247" sldId="2147484846"/>
              <ac:picMk id="15" creationId="{00000000-0000-0000-0000-000000000000}"/>
            </ac:picMkLst>
          </pc:picChg>
          <pc:picChg chg="del mod">
            <ac:chgData name="GOMEZ, Paula" userId="c93cf399-3ed7-4230-9282-8831e3fe5ae7" providerId="ADAL" clId="{E4164F43-4363-4441-9E15-4EC900705E24}" dt="2023-06-20T13:25:35.032" v="314" actId="478"/>
            <ac:picMkLst>
              <pc:docMk/>
              <pc:sldMasterMk cId="0" sldId="2147484879"/>
              <pc:sldLayoutMk cId="1774290247" sldId="2147484846"/>
              <ac:picMk id="16" creationId="{00000000-0000-0000-0000-000000000000}"/>
            </ac:picMkLst>
          </pc:picChg>
          <pc:picChg chg="mod">
            <ac:chgData name="GOMEZ, Paula" userId="c93cf399-3ed7-4230-9282-8831e3fe5ae7" providerId="ADAL" clId="{E4164F43-4363-4441-9E15-4EC900705E24}" dt="2023-06-20T13:03:51.805" v="0"/>
            <ac:picMkLst>
              <pc:docMk/>
              <pc:sldMasterMk cId="0" sldId="2147484879"/>
              <pc:sldLayoutMk cId="1774290247" sldId="2147484846"/>
              <ac:picMk id="253" creationId="{00000000-0000-0000-0000-000000000000}"/>
            </ac:picMkLst>
          </pc:picChg>
        </pc:sldLayoutChg>
        <pc:sldLayoutChg chg="addSp delSp modSp mod">
          <pc:chgData name="GOMEZ, Paula" userId="c93cf399-3ed7-4230-9282-8831e3fe5ae7" providerId="ADAL" clId="{E4164F43-4363-4441-9E15-4EC900705E24}" dt="2023-06-20T13:24:14.716" v="287"/>
          <pc:sldLayoutMkLst>
            <pc:docMk/>
            <pc:sldMasterMk cId="0" sldId="2147484879"/>
            <pc:sldLayoutMk cId="0" sldId="2147484880"/>
          </pc:sldLayoutMkLst>
          <pc:spChg chg="mod">
            <ac:chgData name="GOMEZ, Paula" userId="c93cf399-3ed7-4230-9282-8831e3fe5ae7" providerId="ADAL" clId="{E4164F43-4363-4441-9E15-4EC900705E24}" dt="2023-06-20T13:03:51.805" v="0"/>
            <ac:spMkLst>
              <pc:docMk/>
              <pc:sldMasterMk cId="0" sldId="2147484879"/>
              <pc:sldLayoutMk cId="0" sldId="2147484880"/>
              <ac:spMk id="16" creationId="{24B4FBA5-51AB-49CE-5D3D-84C256884609}"/>
            </ac:spMkLst>
          </pc:spChg>
          <pc:spChg chg="mod">
            <ac:chgData name="GOMEZ, Paula" userId="c93cf399-3ed7-4230-9282-8831e3fe5ae7" providerId="ADAL" clId="{E4164F43-4363-4441-9E15-4EC900705E24}" dt="2023-06-20T13:03:51.805" v="0"/>
            <ac:spMkLst>
              <pc:docMk/>
              <pc:sldMasterMk cId="0" sldId="2147484879"/>
              <pc:sldLayoutMk cId="0" sldId="2147484880"/>
              <ac:spMk id="17" creationId="{8449D2CC-B1D2-1C83-12EE-49375C7F60C9}"/>
            </ac:spMkLst>
          </pc:spChg>
          <pc:spChg chg="mod">
            <ac:chgData name="GOMEZ, Paula" userId="c93cf399-3ed7-4230-9282-8831e3fe5ae7" providerId="ADAL" clId="{E4164F43-4363-4441-9E15-4EC900705E24}" dt="2023-06-20T13:03:51.805" v="0"/>
            <ac:spMkLst>
              <pc:docMk/>
              <pc:sldMasterMk cId="0" sldId="2147484879"/>
              <pc:sldLayoutMk cId="0" sldId="2147484880"/>
              <ac:spMk id="18" creationId="{261981DD-222E-0A05-307A-4ED5074C8E13}"/>
            </ac:spMkLst>
          </pc:spChg>
          <pc:spChg chg="mod">
            <ac:chgData name="GOMEZ, Paula" userId="c93cf399-3ed7-4230-9282-8831e3fe5ae7" providerId="ADAL" clId="{E4164F43-4363-4441-9E15-4EC900705E24}" dt="2023-06-20T13:03:51.805" v="0"/>
            <ac:spMkLst>
              <pc:docMk/>
              <pc:sldMasterMk cId="0" sldId="2147484879"/>
              <pc:sldLayoutMk cId="0" sldId="2147484880"/>
              <ac:spMk id="21" creationId="{00000000-0000-0000-0000-000000000000}"/>
            </ac:spMkLst>
          </pc:spChg>
          <pc:spChg chg="mod">
            <ac:chgData name="GOMEZ, Paula" userId="c93cf399-3ed7-4230-9282-8831e3fe5ae7" providerId="ADAL" clId="{E4164F43-4363-4441-9E15-4EC900705E24}" dt="2023-06-20T13:03:51.805" v="0"/>
            <ac:spMkLst>
              <pc:docMk/>
              <pc:sldMasterMk cId="0" sldId="2147484879"/>
              <pc:sldLayoutMk cId="0" sldId="2147484880"/>
              <ac:spMk id="29" creationId="{00000000-0000-0000-0000-000000000000}"/>
            </ac:spMkLst>
          </pc:spChg>
          <pc:spChg chg="mod">
            <ac:chgData name="GOMEZ, Paula" userId="c93cf399-3ed7-4230-9282-8831e3fe5ae7" providerId="ADAL" clId="{E4164F43-4363-4441-9E15-4EC900705E24}" dt="2023-06-20T13:03:51.805" v="0"/>
            <ac:spMkLst>
              <pc:docMk/>
              <pc:sldMasterMk cId="0" sldId="2147484879"/>
              <pc:sldLayoutMk cId="0" sldId="2147484880"/>
              <ac:spMk id="30" creationId="{00000000-0000-0000-0000-000000000000}"/>
            </ac:spMkLst>
          </pc:spChg>
          <pc:spChg chg="mod">
            <ac:chgData name="GOMEZ, Paula" userId="c93cf399-3ed7-4230-9282-8831e3fe5ae7" providerId="ADAL" clId="{E4164F43-4363-4441-9E15-4EC900705E24}" dt="2023-06-20T13:03:51.805" v="0"/>
            <ac:spMkLst>
              <pc:docMk/>
              <pc:sldMasterMk cId="0" sldId="2147484879"/>
              <pc:sldLayoutMk cId="0" sldId="2147484880"/>
              <ac:spMk id="31" creationId="{00000000-0000-0000-0000-000000000000}"/>
            </ac:spMkLst>
          </pc:spChg>
          <pc:picChg chg="add mod">
            <ac:chgData name="GOMEZ, Paula" userId="c93cf399-3ed7-4230-9282-8831e3fe5ae7" providerId="ADAL" clId="{E4164F43-4363-4441-9E15-4EC900705E24}" dt="2023-06-20T13:17:53.972" v="207"/>
            <ac:picMkLst>
              <pc:docMk/>
              <pc:sldMasterMk cId="0" sldId="2147484879"/>
              <pc:sldLayoutMk cId="0" sldId="2147484880"/>
              <ac:picMk id="2" creationId="{20E9141A-5BCB-2488-F2E3-67B786599D10}"/>
            </ac:picMkLst>
          </pc:picChg>
          <pc:picChg chg="add mod">
            <ac:chgData name="GOMEZ, Paula" userId="c93cf399-3ed7-4230-9282-8831e3fe5ae7" providerId="ADAL" clId="{E4164F43-4363-4441-9E15-4EC900705E24}" dt="2023-06-20T13:24:14.716" v="287"/>
            <ac:picMkLst>
              <pc:docMk/>
              <pc:sldMasterMk cId="0" sldId="2147484879"/>
              <pc:sldLayoutMk cId="0" sldId="2147484880"/>
              <ac:picMk id="3" creationId="{32A8E35F-E241-9650-2AD2-92CC2D5C9743}"/>
            </ac:picMkLst>
          </pc:picChg>
          <pc:picChg chg="del mod">
            <ac:chgData name="GOMEZ, Paula" userId="c93cf399-3ed7-4230-9282-8831e3fe5ae7" providerId="ADAL" clId="{E4164F43-4363-4441-9E15-4EC900705E24}" dt="2023-06-20T13:24:14.104" v="286" actId="478"/>
            <ac:picMkLst>
              <pc:docMk/>
              <pc:sldMasterMk cId="0" sldId="2147484879"/>
              <pc:sldLayoutMk cId="0" sldId="2147484880"/>
              <ac:picMk id="15" creationId="{00000000-0000-0000-0000-000000000000}"/>
            </ac:picMkLst>
          </pc:picChg>
          <pc:picChg chg="del mod">
            <ac:chgData name="GOMEZ, Paula" userId="c93cf399-3ed7-4230-9282-8831e3fe5ae7" providerId="ADAL" clId="{E4164F43-4363-4441-9E15-4EC900705E24}" dt="2023-06-20T13:17:53.402" v="206" actId="478"/>
            <ac:picMkLst>
              <pc:docMk/>
              <pc:sldMasterMk cId="0" sldId="2147484879"/>
              <pc:sldLayoutMk cId="0" sldId="2147484880"/>
              <ac:picMk id="19" creationId="{00000000-0000-0000-0000-000000000000}"/>
            </ac:picMkLst>
          </pc:picChg>
          <pc:picChg chg="mod">
            <ac:chgData name="GOMEZ, Paula" userId="c93cf399-3ed7-4230-9282-8831e3fe5ae7" providerId="ADAL" clId="{E4164F43-4363-4441-9E15-4EC900705E24}" dt="2023-06-20T13:03:51.805" v="0"/>
            <ac:picMkLst>
              <pc:docMk/>
              <pc:sldMasterMk cId="0" sldId="2147484879"/>
              <pc:sldLayoutMk cId="0" sldId="2147484880"/>
              <ac:picMk id="22" creationId="{00000000-0000-0000-0000-000000000000}"/>
            </ac:picMkLst>
          </pc:picChg>
          <pc:picChg chg="mod">
            <ac:chgData name="GOMEZ, Paula" userId="c93cf399-3ed7-4230-9282-8831e3fe5ae7" providerId="ADAL" clId="{E4164F43-4363-4441-9E15-4EC900705E24}" dt="2023-06-20T13:03:51.805" v="0"/>
            <ac:picMkLst>
              <pc:docMk/>
              <pc:sldMasterMk cId="0" sldId="2147484879"/>
              <pc:sldLayoutMk cId="0" sldId="2147484880"/>
              <ac:picMk id="27" creationId="{00000000-0000-0000-0000-000000000000}"/>
            </ac:picMkLst>
          </pc:picChg>
        </pc:sldLayoutChg>
        <pc:sldLayoutChg chg="addSp delSp modSp mod">
          <pc:chgData name="GOMEZ, Paula" userId="c93cf399-3ed7-4230-9282-8831e3fe5ae7" providerId="ADAL" clId="{E4164F43-4363-4441-9E15-4EC900705E24}" dt="2023-06-20T13:24:19.593" v="289"/>
          <pc:sldLayoutMkLst>
            <pc:docMk/>
            <pc:sldMasterMk cId="0" sldId="2147484879"/>
            <pc:sldLayoutMk cId="0" sldId="2147484881"/>
          </pc:sldLayoutMkLst>
          <pc:spChg chg="mod">
            <ac:chgData name="GOMEZ, Paula" userId="c93cf399-3ed7-4230-9282-8831e3fe5ae7" providerId="ADAL" clId="{E4164F43-4363-4441-9E15-4EC900705E24}" dt="2023-06-20T13:03:51.805" v="0"/>
            <ac:spMkLst>
              <pc:docMk/>
              <pc:sldMasterMk cId="0" sldId="2147484879"/>
              <pc:sldLayoutMk cId="0" sldId="2147484881"/>
              <ac:spMk id="8" creationId="{FD80D9C7-D39E-29D2-687F-6EFB37867B32}"/>
            </ac:spMkLst>
          </pc:spChg>
          <pc:spChg chg="mod">
            <ac:chgData name="GOMEZ, Paula" userId="c93cf399-3ed7-4230-9282-8831e3fe5ae7" providerId="ADAL" clId="{E4164F43-4363-4441-9E15-4EC900705E24}" dt="2023-06-20T13:03:51.805" v="0"/>
            <ac:spMkLst>
              <pc:docMk/>
              <pc:sldMasterMk cId="0" sldId="2147484879"/>
              <pc:sldLayoutMk cId="0" sldId="2147484881"/>
              <ac:spMk id="16" creationId="{24B4FBA5-51AB-49CE-5D3D-84C256884609}"/>
            </ac:spMkLst>
          </pc:spChg>
          <pc:spChg chg="mod">
            <ac:chgData name="GOMEZ, Paula" userId="c93cf399-3ed7-4230-9282-8831e3fe5ae7" providerId="ADAL" clId="{E4164F43-4363-4441-9E15-4EC900705E24}" dt="2023-06-20T13:03:51.805" v="0"/>
            <ac:spMkLst>
              <pc:docMk/>
              <pc:sldMasterMk cId="0" sldId="2147484879"/>
              <pc:sldLayoutMk cId="0" sldId="2147484881"/>
              <ac:spMk id="17" creationId="{8449D2CC-B1D2-1C83-12EE-49375C7F60C9}"/>
            </ac:spMkLst>
          </pc:spChg>
          <pc:spChg chg="mod">
            <ac:chgData name="GOMEZ, Paula" userId="c93cf399-3ed7-4230-9282-8831e3fe5ae7" providerId="ADAL" clId="{E4164F43-4363-4441-9E15-4EC900705E24}" dt="2023-06-20T13:03:51.805" v="0"/>
            <ac:spMkLst>
              <pc:docMk/>
              <pc:sldMasterMk cId="0" sldId="2147484879"/>
              <pc:sldLayoutMk cId="0" sldId="2147484881"/>
              <ac:spMk id="18" creationId="{261981DD-222E-0A05-307A-4ED5074C8E13}"/>
            </ac:spMkLst>
          </pc:spChg>
          <pc:spChg chg="mod">
            <ac:chgData name="GOMEZ, Paula" userId="c93cf399-3ed7-4230-9282-8831e3fe5ae7" providerId="ADAL" clId="{E4164F43-4363-4441-9E15-4EC900705E24}" dt="2023-06-20T13:03:51.805" v="0"/>
            <ac:spMkLst>
              <pc:docMk/>
              <pc:sldMasterMk cId="0" sldId="2147484879"/>
              <pc:sldLayoutMk cId="0" sldId="2147484881"/>
              <ac:spMk id="44" creationId="{00000000-0000-0000-0000-000000000000}"/>
            </ac:spMkLst>
          </pc:spChg>
          <pc:spChg chg="mod">
            <ac:chgData name="GOMEZ, Paula" userId="c93cf399-3ed7-4230-9282-8831e3fe5ae7" providerId="ADAL" clId="{E4164F43-4363-4441-9E15-4EC900705E24}" dt="2023-06-20T13:03:51.805" v="0"/>
            <ac:spMkLst>
              <pc:docMk/>
              <pc:sldMasterMk cId="0" sldId="2147484879"/>
              <pc:sldLayoutMk cId="0" sldId="2147484881"/>
              <ac:spMk id="46" creationId="{00000000-0000-0000-0000-000000000000}"/>
            </ac:spMkLst>
          </pc:spChg>
          <pc:spChg chg="mod">
            <ac:chgData name="GOMEZ, Paula" userId="c93cf399-3ed7-4230-9282-8831e3fe5ae7" providerId="ADAL" clId="{E4164F43-4363-4441-9E15-4EC900705E24}" dt="2023-06-20T13:03:51.805" v="0"/>
            <ac:spMkLst>
              <pc:docMk/>
              <pc:sldMasterMk cId="0" sldId="2147484879"/>
              <pc:sldLayoutMk cId="0" sldId="2147484881"/>
              <ac:spMk id="47" creationId="{00000000-0000-0000-0000-000000000000}"/>
            </ac:spMkLst>
          </pc:spChg>
          <pc:spChg chg="mod">
            <ac:chgData name="GOMEZ, Paula" userId="c93cf399-3ed7-4230-9282-8831e3fe5ae7" providerId="ADAL" clId="{E4164F43-4363-4441-9E15-4EC900705E24}" dt="2023-06-20T13:03:51.805" v="0"/>
            <ac:spMkLst>
              <pc:docMk/>
              <pc:sldMasterMk cId="0" sldId="2147484879"/>
              <pc:sldLayoutMk cId="0" sldId="2147484881"/>
              <ac:spMk id="48" creationId="{00000000-0000-0000-0000-000000000000}"/>
            </ac:spMkLst>
          </pc:spChg>
          <pc:picChg chg="add mod">
            <ac:chgData name="GOMEZ, Paula" userId="c93cf399-3ed7-4230-9282-8831e3fe5ae7" providerId="ADAL" clId="{E4164F43-4363-4441-9E15-4EC900705E24}" dt="2023-06-20T13:17:57.566" v="209"/>
            <ac:picMkLst>
              <pc:docMk/>
              <pc:sldMasterMk cId="0" sldId="2147484879"/>
              <pc:sldLayoutMk cId="0" sldId="2147484881"/>
              <ac:picMk id="2" creationId="{C76B3227-AE4C-29FB-3700-F0B4597A378C}"/>
            </ac:picMkLst>
          </pc:picChg>
          <pc:picChg chg="add mod">
            <ac:chgData name="GOMEZ, Paula" userId="c93cf399-3ed7-4230-9282-8831e3fe5ae7" providerId="ADAL" clId="{E4164F43-4363-4441-9E15-4EC900705E24}" dt="2023-06-20T13:24:19.593" v="289"/>
            <ac:picMkLst>
              <pc:docMk/>
              <pc:sldMasterMk cId="0" sldId="2147484879"/>
              <pc:sldLayoutMk cId="0" sldId="2147484881"/>
              <ac:picMk id="3" creationId="{04D0CBFA-B318-B8FC-72FF-2EE9218A0864}"/>
            </ac:picMkLst>
          </pc:picChg>
          <pc:picChg chg="del mod">
            <ac:chgData name="GOMEZ, Paula" userId="c93cf399-3ed7-4230-9282-8831e3fe5ae7" providerId="ADAL" clId="{E4164F43-4363-4441-9E15-4EC900705E24}" dt="2023-06-20T13:24:19.072" v="288" actId="478"/>
            <ac:picMkLst>
              <pc:docMk/>
              <pc:sldMasterMk cId="0" sldId="2147484879"/>
              <pc:sldLayoutMk cId="0" sldId="2147484881"/>
              <ac:picMk id="15" creationId="{00000000-0000-0000-0000-000000000000}"/>
            </ac:picMkLst>
          </pc:picChg>
          <pc:picChg chg="del mod">
            <ac:chgData name="GOMEZ, Paula" userId="c93cf399-3ed7-4230-9282-8831e3fe5ae7" providerId="ADAL" clId="{E4164F43-4363-4441-9E15-4EC900705E24}" dt="2023-06-20T13:17:56.930" v="208" actId="478"/>
            <ac:picMkLst>
              <pc:docMk/>
              <pc:sldMasterMk cId="0" sldId="2147484879"/>
              <pc:sldLayoutMk cId="0" sldId="2147484881"/>
              <ac:picMk id="19" creationId="{00000000-0000-0000-0000-000000000000}"/>
            </ac:picMkLst>
          </pc:picChg>
          <pc:picChg chg="mod">
            <ac:chgData name="GOMEZ, Paula" userId="c93cf399-3ed7-4230-9282-8831e3fe5ae7" providerId="ADAL" clId="{E4164F43-4363-4441-9E15-4EC900705E24}" dt="2023-06-20T13:03:51.805" v="0"/>
            <ac:picMkLst>
              <pc:docMk/>
              <pc:sldMasterMk cId="0" sldId="2147484879"/>
              <pc:sldLayoutMk cId="0" sldId="2147484881"/>
              <ac:picMk id="45" creationId="{00000000-0000-0000-0000-000000000000}"/>
            </ac:picMkLst>
          </pc:picChg>
        </pc:sldLayoutChg>
        <pc:sldLayoutChg chg="addSp delSp modSp mod">
          <pc:chgData name="GOMEZ, Paula" userId="c93cf399-3ed7-4230-9282-8831e3fe5ae7" providerId="ADAL" clId="{E4164F43-4363-4441-9E15-4EC900705E24}" dt="2023-06-20T13:24:30.280" v="293"/>
          <pc:sldLayoutMkLst>
            <pc:docMk/>
            <pc:sldMasterMk cId="0" sldId="2147484879"/>
            <pc:sldLayoutMk cId="0" sldId="2147484882"/>
          </pc:sldLayoutMkLst>
          <pc:spChg chg="mod">
            <ac:chgData name="GOMEZ, Paula" userId="c93cf399-3ed7-4230-9282-8831e3fe5ae7" providerId="ADAL" clId="{E4164F43-4363-4441-9E15-4EC900705E24}" dt="2023-06-20T13:03:51.805" v="0"/>
            <ac:spMkLst>
              <pc:docMk/>
              <pc:sldMasterMk cId="0" sldId="2147484879"/>
              <pc:sldLayoutMk cId="0" sldId="2147484882"/>
              <ac:spMk id="16" creationId="{24B4FBA5-51AB-49CE-5D3D-84C256884609}"/>
            </ac:spMkLst>
          </pc:spChg>
          <pc:spChg chg="mod">
            <ac:chgData name="GOMEZ, Paula" userId="c93cf399-3ed7-4230-9282-8831e3fe5ae7" providerId="ADAL" clId="{E4164F43-4363-4441-9E15-4EC900705E24}" dt="2023-06-20T13:03:51.805" v="0"/>
            <ac:spMkLst>
              <pc:docMk/>
              <pc:sldMasterMk cId="0" sldId="2147484879"/>
              <pc:sldLayoutMk cId="0" sldId="2147484882"/>
              <ac:spMk id="17" creationId="{8449D2CC-B1D2-1C83-12EE-49375C7F60C9}"/>
            </ac:spMkLst>
          </pc:spChg>
          <pc:spChg chg="mod">
            <ac:chgData name="GOMEZ, Paula" userId="c93cf399-3ed7-4230-9282-8831e3fe5ae7" providerId="ADAL" clId="{E4164F43-4363-4441-9E15-4EC900705E24}" dt="2023-06-20T13:03:51.805" v="0"/>
            <ac:spMkLst>
              <pc:docMk/>
              <pc:sldMasterMk cId="0" sldId="2147484879"/>
              <pc:sldLayoutMk cId="0" sldId="2147484882"/>
              <ac:spMk id="18" creationId="{261981DD-222E-0A05-307A-4ED5074C8E13}"/>
            </ac:spMkLst>
          </pc:spChg>
          <pc:spChg chg="mod">
            <ac:chgData name="GOMEZ, Paula" userId="c93cf399-3ed7-4230-9282-8831e3fe5ae7" providerId="ADAL" clId="{E4164F43-4363-4441-9E15-4EC900705E24}" dt="2023-06-20T13:03:51.805" v="0"/>
            <ac:spMkLst>
              <pc:docMk/>
              <pc:sldMasterMk cId="0" sldId="2147484879"/>
              <pc:sldLayoutMk cId="0" sldId="2147484882"/>
              <ac:spMk id="61" creationId="{00000000-0000-0000-0000-000000000000}"/>
            </ac:spMkLst>
          </pc:spChg>
          <pc:spChg chg="mod">
            <ac:chgData name="GOMEZ, Paula" userId="c93cf399-3ed7-4230-9282-8831e3fe5ae7" providerId="ADAL" clId="{E4164F43-4363-4441-9E15-4EC900705E24}" dt="2023-06-20T13:03:51.805" v="0"/>
            <ac:spMkLst>
              <pc:docMk/>
              <pc:sldMasterMk cId="0" sldId="2147484879"/>
              <pc:sldLayoutMk cId="0" sldId="2147484882"/>
              <ac:spMk id="63" creationId="{00000000-0000-0000-0000-000000000000}"/>
            </ac:spMkLst>
          </pc:spChg>
          <pc:spChg chg="mod">
            <ac:chgData name="GOMEZ, Paula" userId="c93cf399-3ed7-4230-9282-8831e3fe5ae7" providerId="ADAL" clId="{E4164F43-4363-4441-9E15-4EC900705E24}" dt="2023-06-20T13:03:51.805" v="0"/>
            <ac:spMkLst>
              <pc:docMk/>
              <pc:sldMasterMk cId="0" sldId="2147484879"/>
              <pc:sldLayoutMk cId="0" sldId="2147484882"/>
              <ac:spMk id="64" creationId="{00000000-0000-0000-0000-000000000000}"/>
            </ac:spMkLst>
          </pc:spChg>
          <pc:spChg chg="mod">
            <ac:chgData name="GOMEZ, Paula" userId="c93cf399-3ed7-4230-9282-8831e3fe5ae7" providerId="ADAL" clId="{E4164F43-4363-4441-9E15-4EC900705E24}" dt="2023-06-20T13:03:51.805" v="0"/>
            <ac:spMkLst>
              <pc:docMk/>
              <pc:sldMasterMk cId="0" sldId="2147484879"/>
              <pc:sldLayoutMk cId="0" sldId="2147484882"/>
              <ac:spMk id="65" creationId="{00000000-0000-0000-0000-000000000000}"/>
            </ac:spMkLst>
          </pc:spChg>
          <pc:spChg chg="mod">
            <ac:chgData name="GOMEZ, Paula" userId="c93cf399-3ed7-4230-9282-8831e3fe5ae7" providerId="ADAL" clId="{E4164F43-4363-4441-9E15-4EC900705E24}" dt="2023-06-20T13:03:51.805" v="0"/>
            <ac:spMkLst>
              <pc:docMk/>
              <pc:sldMasterMk cId="0" sldId="2147484879"/>
              <pc:sldLayoutMk cId="0" sldId="2147484882"/>
              <ac:spMk id="66" creationId="{00000000-0000-0000-0000-000000000000}"/>
            </ac:spMkLst>
          </pc:spChg>
          <pc:picChg chg="add mod">
            <ac:chgData name="GOMEZ, Paula" userId="c93cf399-3ed7-4230-9282-8831e3fe5ae7" providerId="ADAL" clId="{E4164F43-4363-4441-9E15-4EC900705E24}" dt="2023-06-20T13:18:05.338" v="213"/>
            <ac:picMkLst>
              <pc:docMk/>
              <pc:sldMasterMk cId="0" sldId="2147484879"/>
              <pc:sldLayoutMk cId="0" sldId="2147484882"/>
              <ac:picMk id="2" creationId="{8A499E4D-3016-3262-8417-CCA7BB26B227}"/>
            </ac:picMkLst>
          </pc:picChg>
          <pc:picChg chg="add mod">
            <ac:chgData name="GOMEZ, Paula" userId="c93cf399-3ed7-4230-9282-8831e3fe5ae7" providerId="ADAL" clId="{E4164F43-4363-4441-9E15-4EC900705E24}" dt="2023-06-20T13:24:30.280" v="293"/>
            <ac:picMkLst>
              <pc:docMk/>
              <pc:sldMasterMk cId="0" sldId="2147484879"/>
              <pc:sldLayoutMk cId="0" sldId="2147484882"/>
              <ac:picMk id="3" creationId="{EE1EC8C1-89F9-71F1-8B99-D017036B752C}"/>
            </ac:picMkLst>
          </pc:picChg>
          <pc:picChg chg="del mod">
            <ac:chgData name="GOMEZ, Paula" userId="c93cf399-3ed7-4230-9282-8831e3fe5ae7" providerId="ADAL" clId="{E4164F43-4363-4441-9E15-4EC900705E24}" dt="2023-06-20T13:24:29.752" v="292" actId="478"/>
            <ac:picMkLst>
              <pc:docMk/>
              <pc:sldMasterMk cId="0" sldId="2147484879"/>
              <pc:sldLayoutMk cId="0" sldId="2147484882"/>
              <ac:picMk id="15" creationId="{00000000-0000-0000-0000-000000000000}"/>
            </ac:picMkLst>
          </pc:picChg>
          <pc:picChg chg="del mod">
            <ac:chgData name="GOMEZ, Paula" userId="c93cf399-3ed7-4230-9282-8831e3fe5ae7" providerId="ADAL" clId="{E4164F43-4363-4441-9E15-4EC900705E24}" dt="2023-06-20T13:18:04.783" v="212" actId="478"/>
            <ac:picMkLst>
              <pc:docMk/>
              <pc:sldMasterMk cId="0" sldId="2147484879"/>
              <pc:sldLayoutMk cId="0" sldId="2147484882"/>
              <ac:picMk id="19" creationId="{00000000-0000-0000-0000-000000000000}"/>
            </ac:picMkLst>
          </pc:picChg>
          <pc:picChg chg="mod">
            <ac:chgData name="GOMEZ, Paula" userId="c93cf399-3ed7-4230-9282-8831e3fe5ae7" providerId="ADAL" clId="{E4164F43-4363-4441-9E15-4EC900705E24}" dt="2023-06-20T13:03:51.805" v="0"/>
            <ac:picMkLst>
              <pc:docMk/>
              <pc:sldMasterMk cId="0" sldId="2147484879"/>
              <pc:sldLayoutMk cId="0" sldId="2147484882"/>
              <ac:picMk id="62" creationId="{00000000-0000-0000-0000-000000000000}"/>
            </ac:picMkLst>
          </pc:picChg>
        </pc:sldLayoutChg>
        <pc:sldLayoutChg chg="addSp delSp modSp mod">
          <pc:chgData name="GOMEZ, Paula" userId="c93cf399-3ed7-4230-9282-8831e3fe5ae7" providerId="ADAL" clId="{E4164F43-4363-4441-9E15-4EC900705E24}" dt="2023-06-20T13:24:36.016" v="295"/>
          <pc:sldLayoutMkLst>
            <pc:docMk/>
            <pc:sldMasterMk cId="0" sldId="2147484879"/>
            <pc:sldLayoutMk cId="0" sldId="2147484883"/>
          </pc:sldLayoutMkLst>
          <pc:spChg chg="mod">
            <ac:chgData name="GOMEZ, Paula" userId="c93cf399-3ed7-4230-9282-8831e3fe5ae7" providerId="ADAL" clId="{E4164F43-4363-4441-9E15-4EC900705E24}" dt="2023-06-20T13:03:51.805" v="0"/>
            <ac:spMkLst>
              <pc:docMk/>
              <pc:sldMasterMk cId="0" sldId="2147484879"/>
              <pc:sldLayoutMk cId="0" sldId="2147484883"/>
              <ac:spMk id="17" creationId="{24B4FBA5-51AB-49CE-5D3D-84C256884609}"/>
            </ac:spMkLst>
          </pc:spChg>
          <pc:spChg chg="mod">
            <ac:chgData name="GOMEZ, Paula" userId="c93cf399-3ed7-4230-9282-8831e3fe5ae7" providerId="ADAL" clId="{E4164F43-4363-4441-9E15-4EC900705E24}" dt="2023-06-20T13:03:51.805" v="0"/>
            <ac:spMkLst>
              <pc:docMk/>
              <pc:sldMasterMk cId="0" sldId="2147484879"/>
              <pc:sldLayoutMk cId="0" sldId="2147484883"/>
              <ac:spMk id="18" creationId="{8449D2CC-B1D2-1C83-12EE-49375C7F60C9}"/>
            </ac:spMkLst>
          </pc:spChg>
          <pc:spChg chg="mod">
            <ac:chgData name="GOMEZ, Paula" userId="c93cf399-3ed7-4230-9282-8831e3fe5ae7" providerId="ADAL" clId="{E4164F43-4363-4441-9E15-4EC900705E24}" dt="2023-06-20T13:03:51.805" v="0"/>
            <ac:spMkLst>
              <pc:docMk/>
              <pc:sldMasterMk cId="0" sldId="2147484879"/>
              <pc:sldLayoutMk cId="0" sldId="2147484883"/>
              <ac:spMk id="19" creationId="{261981DD-222E-0A05-307A-4ED5074C8E13}"/>
            </ac:spMkLst>
          </pc:spChg>
          <pc:spChg chg="mod">
            <ac:chgData name="GOMEZ, Paula" userId="c93cf399-3ed7-4230-9282-8831e3fe5ae7" providerId="ADAL" clId="{E4164F43-4363-4441-9E15-4EC900705E24}" dt="2023-06-20T13:03:51.805" v="0"/>
            <ac:spMkLst>
              <pc:docMk/>
              <pc:sldMasterMk cId="0" sldId="2147484879"/>
              <pc:sldLayoutMk cId="0" sldId="2147484883"/>
              <ac:spMk id="79" creationId="{00000000-0000-0000-0000-000000000000}"/>
            </ac:spMkLst>
          </pc:spChg>
          <pc:spChg chg="mod">
            <ac:chgData name="GOMEZ, Paula" userId="c93cf399-3ed7-4230-9282-8831e3fe5ae7" providerId="ADAL" clId="{E4164F43-4363-4441-9E15-4EC900705E24}" dt="2023-06-20T13:03:51.805" v="0"/>
            <ac:spMkLst>
              <pc:docMk/>
              <pc:sldMasterMk cId="0" sldId="2147484879"/>
              <pc:sldLayoutMk cId="0" sldId="2147484883"/>
              <ac:spMk id="81" creationId="{00000000-0000-0000-0000-000000000000}"/>
            </ac:spMkLst>
          </pc:spChg>
          <pc:spChg chg="mod">
            <ac:chgData name="GOMEZ, Paula" userId="c93cf399-3ed7-4230-9282-8831e3fe5ae7" providerId="ADAL" clId="{E4164F43-4363-4441-9E15-4EC900705E24}" dt="2023-06-20T13:03:51.805" v="0"/>
            <ac:spMkLst>
              <pc:docMk/>
              <pc:sldMasterMk cId="0" sldId="2147484879"/>
              <pc:sldLayoutMk cId="0" sldId="2147484883"/>
              <ac:spMk id="82" creationId="{00000000-0000-0000-0000-000000000000}"/>
            </ac:spMkLst>
          </pc:spChg>
          <pc:spChg chg="mod">
            <ac:chgData name="GOMEZ, Paula" userId="c93cf399-3ed7-4230-9282-8831e3fe5ae7" providerId="ADAL" clId="{E4164F43-4363-4441-9E15-4EC900705E24}" dt="2023-06-20T13:03:51.805" v="0"/>
            <ac:spMkLst>
              <pc:docMk/>
              <pc:sldMasterMk cId="0" sldId="2147484879"/>
              <pc:sldLayoutMk cId="0" sldId="2147484883"/>
              <ac:spMk id="83" creationId="{00000000-0000-0000-0000-000000000000}"/>
            </ac:spMkLst>
          </pc:spChg>
          <pc:spChg chg="mod">
            <ac:chgData name="GOMEZ, Paula" userId="c93cf399-3ed7-4230-9282-8831e3fe5ae7" providerId="ADAL" clId="{E4164F43-4363-4441-9E15-4EC900705E24}" dt="2023-06-20T13:03:51.805" v="0"/>
            <ac:spMkLst>
              <pc:docMk/>
              <pc:sldMasterMk cId="0" sldId="2147484879"/>
              <pc:sldLayoutMk cId="0" sldId="2147484883"/>
              <ac:spMk id="84" creationId="{00000000-0000-0000-0000-000000000000}"/>
            </ac:spMkLst>
          </pc:spChg>
          <pc:spChg chg="mod">
            <ac:chgData name="GOMEZ, Paula" userId="c93cf399-3ed7-4230-9282-8831e3fe5ae7" providerId="ADAL" clId="{E4164F43-4363-4441-9E15-4EC900705E24}" dt="2023-06-20T13:03:51.805" v="0"/>
            <ac:spMkLst>
              <pc:docMk/>
              <pc:sldMasterMk cId="0" sldId="2147484879"/>
              <pc:sldLayoutMk cId="0" sldId="2147484883"/>
              <ac:spMk id="85" creationId="{00000000-0000-0000-0000-000000000000}"/>
            </ac:spMkLst>
          </pc:spChg>
          <pc:picChg chg="add mod">
            <ac:chgData name="GOMEZ, Paula" userId="c93cf399-3ed7-4230-9282-8831e3fe5ae7" providerId="ADAL" clId="{E4164F43-4363-4441-9E15-4EC900705E24}" dt="2023-06-20T13:18:09.818" v="215"/>
            <ac:picMkLst>
              <pc:docMk/>
              <pc:sldMasterMk cId="0" sldId="2147484879"/>
              <pc:sldLayoutMk cId="0" sldId="2147484883"/>
              <ac:picMk id="2" creationId="{5B8D3BFA-B1AE-55F5-3349-11F56EB9A3D3}"/>
            </ac:picMkLst>
          </pc:picChg>
          <pc:picChg chg="add mod">
            <ac:chgData name="GOMEZ, Paula" userId="c93cf399-3ed7-4230-9282-8831e3fe5ae7" providerId="ADAL" clId="{E4164F43-4363-4441-9E15-4EC900705E24}" dt="2023-06-20T13:24:36.016" v="295"/>
            <ac:picMkLst>
              <pc:docMk/>
              <pc:sldMasterMk cId="0" sldId="2147484879"/>
              <pc:sldLayoutMk cId="0" sldId="2147484883"/>
              <ac:picMk id="3" creationId="{86B409D2-4642-D398-B9DD-15258519F299}"/>
            </ac:picMkLst>
          </pc:picChg>
          <pc:picChg chg="del mod">
            <ac:chgData name="GOMEZ, Paula" userId="c93cf399-3ed7-4230-9282-8831e3fe5ae7" providerId="ADAL" clId="{E4164F43-4363-4441-9E15-4EC900705E24}" dt="2023-06-20T13:24:35.519" v="294" actId="478"/>
            <ac:picMkLst>
              <pc:docMk/>
              <pc:sldMasterMk cId="0" sldId="2147484879"/>
              <pc:sldLayoutMk cId="0" sldId="2147484883"/>
              <ac:picMk id="16" creationId="{00000000-0000-0000-0000-000000000000}"/>
            </ac:picMkLst>
          </pc:picChg>
          <pc:picChg chg="del mod">
            <ac:chgData name="GOMEZ, Paula" userId="c93cf399-3ed7-4230-9282-8831e3fe5ae7" providerId="ADAL" clId="{E4164F43-4363-4441-9E15-4EC900705E24}" dt="2023-06-20T13:18:09.246" v="214" actId="478"/>
            <ac:picMkLst>
              <pc:docMk/>
              <pc:sldMasterMk cId="0" sldId="2147484879"/>
              <pc:sldLayoutMk cId="0" sldId="2147484883"/>
              <ac:picMk id="20" creationId="{00000000-0000-0000-0000-000000000000}"/>
            </ac:picMkLst>
          </pc:picChg>
          <pc:picChg chg="mod">
            <ac:chgData name="GOMEZ, Paula" userId="c93cf399-3ed7-4230-9282-8831e3fe5ae7" providerId="ADAL" clId="{E4164F43-4363-4441-9E15-4EC900705E24}" dt="2023-06-20T13:03:51.805" v="0"/>
            <ac:picMkLst>
              <pc:docMk/>
              <pc:sldMasterMk cId="0" sldId="2147484879"/>
              <pc:sldLayoutMk cId="0" sldId="2147484883"/>
              <ac:picMk id="80" creationId="{00000000-0000-0000-0000-000000000000}"/>
            </ac:picMkLst>
          </pc:picChg>
        </pc:sldLayoutChg>
        <pc:sldLayoutChg chg="addSp delSp modSp mod">
          <pc:chgData name="GOMEZ, Paula" userId="c93cf399-3ed7-4230-9282-8831e3fe5ae7" providerId="ADAL" clId="{E4164F43-4363-4441-9E15-4EC900705E24}" dt="2023-06-20T13:24:41.530" v="297"/>
          <pc:sldLayoutMkLst>
            <pc:docMk/>
            <pc:sldMasterMk cId="0" sldId="2147484879"/>
            <pc:sldLayoutMk cId="0" sldId="2147484884"/>
          </pc:sldLayoutMkLst>
          <pc:spChg chg="mod">
            <ac:chgData name="GOMEZ, Paula" userId="c93cf399-3ed7-4230-9282-8831e3fe5ae7" providerId="ADAL" clId="{E4164F43-4363-4441-9E15-4EC900705E24}" dt="2023-06-20T13:03:51.805" v="0"/>
            <ac:spMkLst>
              <pc:docMk/>
              <pc:sldMasterMk cId="0" sldId="2147484879"/>
              <pc:sldLayoutMk cId="0" sldId="2147484884"/>
              <ac:spMk id="17" creationId="{24B4FBA5-51AB-49CE-5D3D-84C256884609}"/>
            </ac:spMkLst>
          </pc:spChg>
          <pc:spChg chg="mod">
            <ac:chgData name="GOMEZ, Paula" userId="c93cf399-3ed7-4230-9282-8831e3fe5ae7" providerId="ADAL" clId="{E4164F43-4363-4441-9E15-4EC900705E24}" dt="2023-06-20T13:03:51.805" v="0"/>
            <ac:spMkLst>
              <pc:docMk/>
              <pc:sldMasterMk cId="0" sldId="2147484879"/>
              <pc:sldLayoutMk cId="0" sldId="2147484884"/>
              <ac:spMk id="18" creationId="{8449D2CC-B1D2-1C83-12EE-49375C7F60C9}"/>
            </ac:spMkLst>
          </pc:spChg>
          <pc:spChg chg="mod">
            <ac:chgData name="GOMEZ, Paula" userId="c93cf399-3ed7-4230-9282-8831e3fe5ae7" providerId="ADAL" clId="{E4164F43-4363-4441-9E15-4EC900705E24}" dt="2023-06-20T13:03:51.805" v="0"/>
            <ac:spMkLst>
              <pc:docMk/>
              <pc:sldMasterMk cId="0" sldId="2147484879"/>
              <pc:sldLayoutMk cId="0" sldId="2147484884"/>
              <ac:spMk id="19" creationId="{261981DD-222E-0A05-307A-4ED5074C8E13}"/>
            </ac:spMkLst>
          </pc:spChg>
          <pc:spChg chg="mod">
            <ac:chgData name="GOMEZ, Paula" userId="c93cf399-3ed7-4230-9282-8831e3fe5ae7" providerId="ADAL" clId="{E4164F43-4363-4441-9E15-4EC900705E24}" dt="2023-06-20T13:03:51.805" v="0"/>
            <ac:spMkLst>
              <pc:docMk/>
              <pc:sldMasterMk cId="0" sldId="2147484879"/>
              <pc:sldLayoutMk cId="0" sldId="2147484884"/>
              <ac:spMk id="98" creationId="{00000000-0000-0000-0000-000000000000}"/>
            </ac:spMkLst>
          </pc:spChg>
          <pc:spChg chg="mod">
            <ac:chgData name="GOMEZ, Paula" userId="c93cf399-3ed7-4230-9282-8831e3fe5ae7" providerId="ADAL" clId="{E4164F43-4363-4441-9E15-4EC900705E24}" dt="2023-06-20T13:03:51.805" v="0"/>
            <ac:spMkLst>
              <pc:docMk/>
              <pc:sldMasterMk cId="0" sldId="2147484879"/>
              <pc:sldLayoutMk cId="0" sldId="2147484884"/>
              <ac:spMk id="100" creationId="{00000000-0000-0000-0000-000000000000}"/>
            </ac:spMkLst>
          </pc:spChg>
          <pc:spChg chg="mod">
            <ac:chgData name="GOMEZ, Paula" userId="c93cf399-3ed7-4230-9282-8831e3fe5ae7" providerId="ADAL" clId="{E4164F43-4363-4441-9E15-4EC900705E24}" dt="2023-06-20T13:03:51.805" v="0"/>
            <ac:spMkLst>
              <pc:docMk/>
              <pc:sldMasterMk cId="0" sldId="2147484879"/>
              <pc:sldLayoutMk cId="0" sldId="2147484884"/>
              <ac:spMk id="101" creationId="{00000000-0000-0000-0000-000000000000}"/>
            </ac:spMkLst>
          </pc:spChg>
          <pc:spChg chg="mod">
            <ac:chgData name="GOMEZ, Paula" userId="c93cf399-3ed7-4230-9282-8831e3fe5ae7" providerId="ADAL" clId="{E4164F43-4363-4441-9E15-4EC900705E24}" dt="2023-06-20T13:03:51.805" v="0"/>
            <ac:spMkLst>
              <pc:docMk/>
              <pc:sldMasterMk cId="0" sldId="2147484879"/>
              <pc:sldLayoutMk cId="0" sldId="2147484884"/>
              <ac:spMk id="102" creationId="{00000000-0000-0000-0000-000000000000}"/>
            </ac:spMkLst>
          </pc:spChg>
          <pc:spChg chg="mod">
            <ac:chgData name="GOMEZ, Paula" userId="c93cf399-3ed7-4230-9282-8831e3fe5ae7" providerId="ADAL" clId="{E4164F43-4363-4441-9E15-4EC900705E24}" dt="2023-06-20T13:03:51.805" v="0"/>
            <ac:spMkLst>
              <pc:docMk/>
              <pc:sldMasterMk cId="0" sldId="2147484879"/>
              <pc:sldLayoutMk cId="0" sldId="2147484884"/>
              <ac:spMk id="103" creationId="{00000000-0000-0000-0000-000000000000}"/>
            </ac:spMkLst>
          </pc:spChg>
          <pc:spChg chg="mod">
            <ac:chgData name="GOMEZ, Paula" userId="c93cf399-3ed7-4230-9282-8831e3fe5ae7" providerId="ADAL" clId="{E4164F43-4363-4441-9E15-4EC900705E24}" dt="2023-06-20T13:03:51.805" v="0"/>
            <ac:spMkLst>
              <pc:docMk/>
              <pc:sldMasterMk cId="0" sldId="2147484879"/>
              <pc:sldLayoutMk cId="0" sldId="2147484884"/>
              <ac:spMk id="104" creationId="{00000000-0000-0000-0000-000000000000}"/>
            </ac:spMkLst>
          </pc:spChg>
          <pc:picChg chg="add mod">
            <ac:chgData name="GOMEZ, Paula" userId="c93cf399-3ed7-4230-9282-8831e3fe5ae7" providerId="ADAL" clId="{E4164F43-4363-4441-9E15-4EC900705E24}" dt="2023-06-20T13:18:13.344" v="217"/>
            <ac:picMkLst>
              <pc:docMk/>
              <pc:sldMasterMk cId="0" sldId="2147484879"/>
              <pc:sldLayoutMk cId="0" sldId="2147484884"/>
              <ac:picMk id="2" creationId="{BC1BFE3E-23D6-511F-C7C6-532E0C4397E0}"/>
            </ac:picMkLst>
          </pc:picChg>
          <pc:picChg chg="add mod">
            <ac:chgData name="GOMEZ, Paula" userId="c93cf399-3ed7-4230-9282-8831e3fe5ae7" providerId="ADAL" clId="{E4164F43-4363-4441-9E15-4EC900705E24}" dt="2023-06-20T13:24:41.530" v="297"/>
            <ac:picMkLst>
              <pc:docMk/>
              <pc:sldMasterMk cId="0" sldId="2147484879"/>
              <pc:sldLayoutMk cId="0" sldId="2147484884"/>
              <ac:picMk id="3" creationId="{7E377A24-3AC8-B42A-323D-4A7EEBA90EE7}"/>
            </ac:picMkLst>
          </pc:picChg>
          <pc:picChg chg="del mod">
            <ac:chgData name="GOMEZ, Paula" userId="c93cf399-3ed7-4230-9282-8831e3fe5ae7" providerId="ADAL" clId="{E4164F43-4363-4441-9E15-4EC900705E24}" dt="2023-06-20T13:24:41.001" v="296" actId="478"/>
            <ac:picMkLst>
              <pc:docMk/>
              <pc:sldMasterMk cId="0" sldId="2147484879"/>
              <pc:sldLayoutMk cId="0" sldId="2147484884"/>
              <ac:picMk id="16" creationId="{00000000-0000-0000-0000-000000000000}"/>
            </ac:picMkLst>
          </pc:picChg>
          <pc:picChg chg="del mod">
            <ac:chgData name="GOMEZ, Paula" userId="c93cf399-3ed7-4230-9282-8831e3fe5ae7" providerId="ADAL" clId="{E4164F43-4363-4441-9E15-4EC900705E24}" dt="2023-06-20T13:18:12.743" v="216" actId="478"/>
            <ac:picMkLst>
              <pc:docMk/>
              <pc:sldMasterMk cId="0" sldId="2147484879"/>
              <pc:sldLayoutMk cId="0" sldId="2147484884"/>
              <ac:picMk id="20" creationId="{00000000-0000-0000-0000-000000000000}"/>
            </ac:picMkLst>
          </pc:picChg>
          <pc:picChg chg="mod">
            <ac:chgData name="GOMEZ, Paula" userId="c93cf399-3ed7-4230-9282-8831e3fe5ae7" providerId="ADAL" clId="{E4164F43-4363-4441-9E15-4EC900705E24}" dt="2023-06-20T13:03:51.805" v="0"/>
            <ac:picMkLst>
              <pc:docMk/>
              <pc:sldMasterMk cId="0" sldId="2147484879"/>
              <pc:sldLayoutMk cId="0" sldId="2147484884"/>
              <ac:picMk id="99" creationId="{00000000-0000-0000-0000-000000000000}"/>
            </ac:picMkLst>
          </pc:picChg>
        </pc:sldLayoutChg>
        <pc:sldLayoutChg chg="addSp delSp modSp mod">
          <pc:chgData name="GOMEZ, Paula" userId="c93cf399-3ed7-4230-9282-8831e3fe5ae7" providerId="ADAL" clId="{E4164F43-4363-4441-9E15-4EC900705E24}" dt="2023-06-20T13:24:47.320" v="299"/>
          <pc:sldLayoutMkLst>
            <pc:docMk/>
            <pc:sldMasterMk cId="0" sldId="2147484879"/>
            <pc:sldLayoutMk cId="0" sldId="2147484885"/>
          </pc:sldLayoutMkLst>
          <pc:spChg chg="mod">
            <ac:chgData name="GOMEZ, Paula" userId="c93cf399-3ed7-4230-9282-8831e3fe5ae7" providerId="ADAL" clId="{E4164F43-4363-4441-9E15-4EC900705E24}" dt="2023-06-20T13:03:51.805" v="0"/>
            <ac:spMkLst>
              <pc:docMk/>
              <pc:sldMasterMk cId="0" sldId="2147484879"/>
              <pc:sldLayoutMk cId="0" sldId="2147484885"/>
              <ac:spMk id="16" creationId="{24B4FBA5-51AB-49CE-5D3D-84C256884609}"/>
            </ac:spMkLst>
          </pc:spChg>
          <pc:spChg chg="mod">
            <ac:chgData name="GOMEZ, Paula" userId="c93cf399-3ed7-4230-9282-8831e3fe5ae7" providerId="ADAL" clId="{E4164F43-4363-4441-9E15-4EC900705E24}" dt="2023-06-20T13:03:51.805" v="0"/>
            <ac:spMkLst>
              <pc:docMk/>
              <pc:sldMasterMk cId="0" sldId="2147484879"/>
              <pc:sldLayoutMk cId="0" sldId="2147484885"/>
              <ac:spMk id="17" creationId="{8449D2CC-B1D2-1C83-12EE-49375C7F60C9}"/>
            </ac:spMkLst>
          </pc:spChg>
          <pc:spChg chg="mod">
            <ac:chgData name="GOMEZ, Paula" userId="c93cf399-3ed7-4230-9282-8831e3fe5ae7" providerId="ADAL" clId="{E4164F43-4363-4441-9E15-4EC900705E24}" dt="2023-06-20T13:03:51.805" v="0"/>
            <ac:spMkLst>
              <pc:docMk/>
              <pc:sldMasterMk cId="0" sldId="2147484879"/>
              <pc:sldLayoutMk cId="0" sldId="2147484885"/>
              <ac:spMk id="18" creationId="{261981DD-222E-0A05-307A-4ED5074C8E13}"/>
            </ac:spMkLst>
          </pc:spChg>
          <pc:spChg chg="mod">
            <ac:chgData name="GOMEZ, Paula" userId="c93cf399-3ed7-4230-9282-8831e3fe5ae7" providerId="ADAL" clId="{E4164F43-4363-4441-9E15-4EC900705E24}" dt="2023-06-20T13:03:51.805" v="0"/>
            <ac:spMkLst>
              <pc:docMk/>
              <pc:sldMasterMk cId="0" sldId="2147484879"/>
              <pc:sldLayoutMk cId="0" sldId="2147484885"/>
              <ac:spMk id="117" creationId="{00000000-0000-0000-0000-000000000000}"/>
            </ac:spMkLst>
          </pc:spChg>
          <pc:spChg chg="mod">
            <ac:chgData name="GOMEZ, Paula" userId="c93cf399-3ed7-4230-9282-8831e3fe5ae7" providerId="ADAL" clId="{E4164F43-4363-4441-9E15-4EC900705E24}" dt="2023-06-20T13:03:51.805" v="0"/>
            <ac:spMkLst>
              <pc:docMk/>
              <pc:sldMasterMk cId="0" sldId="2147484879"/>
              <pc:sldLayoutMk cId="0" sldId="2147484885"/>
              <ac:spMk id="119" creationId="{00000000-0000-0000-0000-000000000000}"/>
            </ac:spMkLst>
          </pc:spChg>
          <pc:spChg chg="mod">
            <ac:chgData name="GOMEZ, Paula" userId="c93cf399-3ed7-4230-9282-8831e3fe5ae7" providerId="ADAL" clId="{E4164F43-4363-4441-9E15-4EC900705E24}" dt="2023-06-20T13:03:51.805" v="0"/>
            <ac:spMkLst>
              <pc:docMk/>
              <pc:sldMasterMk cId="0" sldId="2147484879"/>
              <pc:sldLayoutMk cId="0" sldId="2147484885"/>
              <ac:spMk id="120" creationId="{00000000-0000-0000-0000-000000000000}"/>
            </ac:spMkLst>
          </pc:spChg>
          <pc:spChg chg="mod">
            <ac:chgData name="GOMEZ, Paula" userId="c93cf399-3ed7-4230-9282-8831e3fe5ae7" providerId="ADAL" clId="{E4164F43-4363-4441-9E15-4EC900705E24}" dt="2023-06-20T13:03:51.805" v="0"/>
            <ac:spMkLst>
              <pc:docMk/>
              <pc:sldMasterMk cId="0" sldId="2147484879"/>
              <pc:sldLayoutMk cId="0" sldId="2147484885"/>
              <ac:spMk id="121" creationId="{00000000-0000-0000-0000-000000000000}"/>
            </ac:spMkLst>
          </pc:spChg>
          <pc:spChg chg="mod">
            <ac:chgData name="GOMEZ, Paula" userId="c93cf399-3ed7-4230-9282-8831e3fe5ae7" providerId="ADAL" clId="{E4164F43-4363-4441-9E15-4EC900705E24}" dt="2023-06-20T13:03:51.805" v="0"/>
            <ac:spMkLst>
              <pc:docMk/>
              <pc:sldMasterMk cId="0" sldId="2147484879"/>
              <pc:sldLayoutMk cId="0" sldId="2147484885"/>
              <ac:spMk id="122" creationId="{00000000-0000-0000-0000-000000000000}"/>
            </ac:spMkLst>
          </pc:spChg>
          <pc:spChg chg="mod">
            <ac:chgData name="GOMEZ, Paula" userId="c93cf399-3ed7-4230-9282-8831e3fe5ae7" providerId="ADAL" clId="{E4164F43-4363-4441-9E15-4EC900705E24}" dt="2023-06-20T13:03:51.805" v="0"/>
            <ac:spMkLst>
              <pc:docMk/>
              <pc:sldMasterMk cId="0" sldId="2147484879"/>
              <pc:sldLayoutMk cId="0" sldId="2147484885"/>
              <ac:spMk id="123" creationId="{00000000-0000-0000-0000-000000000000}"/>
            </ac:spMkLst>
          </pc:spChg>
          <pc:picChg chg="add mod">
            <ac:chgData name="GOMEZ, Paula" userId="c93cf399-3ed7-4230-9282-8831e3fe5ae7" providerId="ADAL" clId="{E4164F43-4363-4441-9E15-4EC900705E24}" dt="2023-06-20T13:18:17.953" v="219"/>
            <ac:picMkLst>
              <pc:docMk/>
              <pc:sldMasterMk cId="0" sldId="2147484879"/>
              <pc:sldLayoutMk cId="0" sldId="2147484885"/>
              <ac:picMk id="2" creationId="{319C8492-D021-AE3D-F817-A05209802DBB}"/>
            </ac:picMkLst>
          </pc:picChg>
          <pc:picChg chg="add mod">
            <ac:chgData name="GOMEZ, Paula" userId="c93cf399-3ed7-4230-9282-8831e3fe5ae7" providerId="ADAL" clId="{E4164F43-4363-4441-9E15-4EC900705E24}" dt="2023-06-20T13:24:47.320" v="299"/>
            <ac:picMkLst>
              <pc:docMk/>
              <pc:sldMasterMk cId="0" sldId="2147484879"/>
              <pc:sldLayoutMk cId="0" sldId="2147484885"/>
              <ac:picMk id="3" creationId="{136B0989-AF7A-2B02-5FCA-0133C9065529}"/>
            </ac:picMkLst>
          </pc:picChg>
          <pc:picChg chg="del mod">
            <ac:chgData name="GOMEZ, Paula" userId="c93cf399-3ed7-4230-9282-8831e3fe5ae7" providerId="ADAL" clId="{E4164F43-4363-4441-9E15-4EC900705E24}" dt="2023-06-20T13:18:17.384" v="218" actId="478"/>
            <ac:picMkLst>
              <pc:docMk/>
              <pc:sldMasterMk cId="0" sldId="2147484879"/>
              <pc:sldLayoutMk cId="0" sldId="2147484885"/>
              <ac:picMk id="19" creationId="{00000000-0000-0000-0000-000000000000}"/>
            </ac:picMkLst>
          </pc:picChg>
          <pc:picChg chg="del mod">
            <ac:chgData name="GOMEZ, Paula" userId="c93cf399-3ed7-4230-9282-8831e3fe5ae7" providerId="ADAL" clId="{E4164F43-4363-4441-9E15-4EC900705E24}" dt="2023-06-20T13:24:46.808" v="298" actId="478"/>
            <ac:picMkLst>
              <pc:docMk/>
              <pc:sldMasterMk cId="0" sldId="2147484879"/>
              <pc:sldLayoutMk cId="0" sldId="2147484885"/>
              <ac:picMk id="20" creationId="{00000000-0000-0000-0000-000000000000}"/>
            </ac:picMkLst>
          </pc:picChg>
          <pc:picChg chg="mod">
            <ac:chgData name="GOMEZ, Paula" userId="c93cf399-3ed7-4230-9282-8831e3fe5ae7" providerId="ADAL" clId="{E4164F43-4363-4441-9E15-4EC900705E24}" dt="2023-06-20T13:03:51.805" v="0"/>
            <ac:picMkLst>
              <pc:docMk/>
              <pc:sldMasterMk cId="0" sldId="2147484879"/>
              <pc:sldLayoutMk cId="0" sldId="2147484885"/>
              <ac:picMk id="118" creationId="{00000000-0000-0000-0000-000000000000}"/>
            </ac:picMkLst>
          </pc:picChg>
        </pc:sldLayoutChg>
        <pc:sldLayoutChg chg="addSp delSp modSp mod">
          <pc:chgData name="GOMEZ, Paula" userId="c93cf399-3ed7-4230-9282-8831e3fe5ae7" providerId="ADAL" clId="{E4164F43-4363-4441-9E15-4EC900705E24}" dt="2023-06-20T13:24:52.496" v="301"/>
          <pc:sldLayoutMkLst>
            <pc:docMk/>
            <pc:sldMasterMk cId="0" sldId="2147484879"/>
            <pc:sldLayoutMk cId="0" sldId="2147484886"/>
          </pc:sldLayoutMkLst>
          <pc:spChg chg="mod">
            <ac:chgData name="GOMEZ, Paula" userId="c93cf399-3ed7-4230-9282-8831e3fe5ae7" providerId="ADAL" clId="{E4164F43-4363-4441-9E15-4EC900705E24}" dt="2023-06-20T13:03:51.805" v="0"/>
            <ac:spMkLst>
              <pc:docMk/>
              <pc:sldMasterMk cId="0" sldId="2147484879"/>
              <pc:sldLayoutMk cId="0" sldId="2147484886"/>
              <ac:spMk id="16" creationId="{24B4FBA5-51AB-49CE-5D3D-84C256884609}"/>
            </ac:spMkLst>
          </pc:spChg>
          <pc:spChg chg="mod">
            <ac:chgData name="GOMEZ, Paula" userId="c93cf399-3ed7-4230-9282-8831e3fe5ae7" providerId="ADAL" clId="{E4164F43-4363-4441-9E15-4EC900705E24}" dt="2023-06-20T13:03:51.805" v="0"/>
            <ac:spMkLst>
              <pc:docMk/>
              <pc:sldMasterMk cId="0" sldId="2147484879"/>
              <pc:sldLayoutMk cId="0" sldId="2147484886"/>
              <ac:spMk id="17" creationId="{8449D2CC-B1D2-1C83-12EE-49375C7F60C9}"/>
            </ac:spMkLst>
          </pc:spChg>
          <pc:spChg chg="mod">
            <ac:chgData name="GOMEZ, Paula" userId="c93cf399-3ed7-4230-9282-8831e3fe5ae7" providerId="ADAL" clId="{E4164F43-4363-4441-9E15-4EC900705E24}" dt="2023-06-20T13:03:51.805" v="0"/>
            <ac:spMkLst>
              <pc:docMk/>
              <pc:sldMasterMk cId="0" sldId="2147484879"/>
              <pc:sldLayoutMk cId="0" sldId="2147484886"/>
              <ac:spMk id="18" creationId="{261981DD-222E-0A05-307A-4ED5074C8E13}"/>
            </ac:spMkLst>
          </pc:spChg>
          <pc:spChg chg="mod">
            <ac:chgData name="GOMEZ, Paula" userId="c93cf399-3ed7-4230-9282-8831e3fe5ae7" providerId="ADAL" clId="{E4164F43-4363-4441-9E15-4EC900705E24}" dt="2023-06-20T13:03:51.805" v="0"/>
            <ac:spMkLst>
              <pc:docMk/>
              <pc:sldMasterMk cId="0" sldId="2147484879"/>
              <pc:sldLayoutMk cId="0" sldId="2147484886"/>
              <ac:spMk id="136" creationId="{00000000-0000-0000-0000-000000000000}"/>
            </ac:spMkLst>
          </pc:spChg>
          <pc:spChg chg="mod">
            <ac:chgData name="GOMEZ, Paula" userId="c93cf399-3ed7-4230-9282-8831e3fe5ae7" providerId="ADAL" clId="{E4164F43-4363-4441-9E15-4EC900705E24}" dt="2023-06-20T13:03:51.805" v="0"/>
            <ac:spMkLst>
              <pc:docMk/>
              <pc:sldMasterMk cId="0" sldId="2147484879"/>
              <pc:sldLayoutMk cId="0" sldId="2147484886"/>
              <ac:spMk id="138" creationId="{00000000-0000-0000-0000-000000000000}"/>
            </ac:spMkLst>
          </pc:spChg>
          <pc:spChg chg="mod">
            <ac:chgData name="GOMEZ, Paula" userId="c93cf399-3ed7-4230-9282-8831e3fe5ae7" providerId="ADAL" clId="{E4164F43-4363-4441-9E15-4EC900705E24}" dt="2023-06-20T13:03:51.805" v="0"/>
            <ac:spMkLst>
              <pc:docMk/>
              <pc:sldMasterMk cId="0" sldId="2147484879"/>
              <pc:sldLayoutMk cId="0" sldId="2147484886"/>
              <ac:spMk id="139" creationId="{00000000-0000-0000-0000-000000000000}"/>
            </ac:spMkLst>
          </pc:spChg>
          <pc:spChg chg="mod">
            <ac:chgData name="GOMEZ, Paula" userId="c93cf399-3ed7-4230-9282-8831e3fe5ae7" providerId="ADAL" clId="{E4164F43-4363-4441-9E15-4EC900705E24}" dt="2023-06-20T13:03:51.805" v="0"/>
            <ac:spMkLst>
              <pc:docMk/>
              <pc:sldMasterMk cId="0" sldId="2147484879"/>
              <pc:sldLayoutMk cId="0" sldId="2147484886"/>
              <ac:spMk id="140" creationId="{00000000-0000-0000-0000-000000000000}"/>
            </ac:spMkLst>
          </pc:spChg>
          <pc:spChg chg="mod">
            <ac:chgData name="GOMEZ, Paula" userId="c93cf399-3ed7-4230-9282-8831e3fe5ae7" providerId="ADAL" clId="{E4164F43-4363-4441-9E15-4EC900705E24}" dt="2023-06-20T13:03:51.805" v="0"/>
            <ac:spMkLst>
              <pc:docMk/>
              <pc:sldMasterMk cId="0" sldId="2147484879"/>
              <pc:sldLayoutMk cId="0" sldId="2147484886"/>
              <ac:spMk id="141" creationId="{00000000-0000-0000-0000-000000000000}"/>
            </ac:spMkLst>
          </pc:spChg>
          <pc:spChg chg="mod">
            <ac:chgData name="GOMEZ, Paula" userId="c93cf399-3ed7-4230-9282-8831e3fe5ae7" providerId="ADAL" clId="{E4164F43-4363-4441-9E15-4EC900705E24}" dt="2023-06-20T13:03:51.805" v="0"/>
            <ac:spMkLst>
              <pc:docMk/>
              <pc:sldMasterMk cId="0" sldId="2147484879"/>
              <pc:sldLayoutMk cId="0" sldId="2147484886"/>
              <ac:spMk id="142" creationId="{00000000-0000-0000-0000-000000000000}"/>
            </ac:spMkLst>
          </pc:spChg>
          <pc:picChg chg="add mod">
            <ac:chgData name="GOMEZ, Paula" userId="c93cf399-3ed7-4230-9282-8831e3fe5ae7" providerId="ADAL" clId="{E4164F43-4363-4441-9E15-4EC900705E24}" dt="2023-06-20T13:18:21.498" v="221"/>
            <ac:picMkLst>
              <pc:docMk/>
              <pc:sldMasterMk cId="0" sldId="2147484879"/>
              <pc:sldLayoutMk cId="0" sldId="2147484886"/>
              <ac:picMk id="2" creationId="{A25FEBE6-9CD0-BCB2-B49B-B031724A15BE}"/>
            </ac:picMkLst>
          </pc:picChg>
          <pc:picChg chg="add mod">
            <ac:chgData name="GOMEZ, Paula" userId="c93cf399-3ed7-4230-9282-8831e3fe5ae7" providerId="ADAL" clId="{E4164F43-4363-4441-9E15-4EC900705E24}" dt="2023-06-20T13:24:52.496" v="301"/>
            <ac:picMkLst>
              <pc:docMk/>
              <pc:sldMasterMk cId="0" sldId="2147484879"/>
              <pc:sldLayoutMk cId="0" sldId="2147484886"/>
              <ac:picMk id="3" creationId="{2C0AFBE5-3072-F102-D536-5B3CFAAAD49C}"/>
            </ac:picMkLst>
          </pc:picChg>
          <pc:picChg chg="del mod">
            <ac:chgData name="GOMEZ, Paula" userId="c93cf399-3ed7-4230-9282-8831e3fe5ae7" providerId="ADAL" clId="{E4164F43-4363-4441-9E15-4EC900705E24}" dt="2023-06-20T13:18:20.984" v="220" actId="478"/>
            <ac:picMkLst>
              <pc:docMk/>
              <pc:sldMasterMk cId="0" sldId="2147484879"/>
              <pc:sldLayoutMk cId="0" sldId="2147484886"/>
              <ac:picMk id="19" creationId="{00000000-0000-0000-0000-000000000000}"/>
            </ac:picMkLst>
          </pc:picChg>
          <pc:picChg chg="del mod">
            <ac:chgData name="GOMEZ, Paula" userId="c93cf399-3ed7-4230-9282-8831e3fe5ae7" providerId="ADAL" clId="{E4164F43-4363-4441-9E15-4EC900705E24}" dt="2023-06-20T13:24:52.008" v="300" actId="478"/>
            <ac:picMkLst>
              <pc:docMk/>
              <pc:sldMasterMk cId="0" sldId="2147484879"/>
              <pc:sldLayoutMk cId="0" sldId="2147484886"/>
              <ac:picMk id="20" creationId="{00000000-0000-0000-0000-000000000000}"/>
            </ac:picMkLst>
          </pc:picChg>
          <pc:picChg chg="mod">
            <ac:chgData name="GOMEZ, Paula" userId="c93cf399-3ed7-4230-9282-8831e3fe5ae7" providerId="ADAL" clId="{E4164F43-4363-4441-9E15-4EC900705E24}" dt="2023-06-20T13:03:51.805" v="0"/>
            <ac:picMkLst>
              <pc:docMk/>
              <pc:sldMasterMk cId="0" sldId="2147484879"/>
              <pc:sldLayoutMk cId="0" sldId="2147484886"/>
              <ac:picMk id="137" creationId="{00000000-0000-0000-0000-000000000000}"/>
            </ac:picMkLst>
          </pc:picChg>
        </pc:sldLayoutChg>
        <pc:sldLayoutChg chg="del">
          <pc:chgData name="GOMEZ, Paula" userId="c93cf399-3ed7-4230-9282-8831e3fe5ae7" providerId="ADAL" clId="{E4164F43-4363-4441-9E15-4EC900705E24}" dt="2023-06-20T13:26:28.018" v="322" actId="2696"/>
          <pc:sldLayoutMkLst>
            <pc:docMk/>
            <pc:sldMasterMk cId="0" sldId="2147484879"/>
            <pc:sldLayoutMk cId="0" sldId="2147484887"/>
          </pc:sldLayoutMkLst>
        </pc:sldLayoutChg>
        <pc:sldLayoutChg chg="addSp delSp modSp mod">
          <pc:chgData name="GOMEZ, Paula" userId="c93cf399-3ed7-4230-9282-8831e3fe5ae7" providerId="ADAL" clId="{E4164F43-4363-4441-9E15-4EC900705E24}" dt="2023-06-20T13:26:21.345" v="321"/>
          <pc:sldLayoutMkLst>
            <pc:docMk/>
            <pc:sldMasterMk cId="0" sldId="2147484879"/>
            <pc:sldLayoutMk cId="0" sldId="2147484888"/>
          </pc:sldLayoutMkLst>
          <pc:spChg chg="mod">
            <ac:chgData name="GOMEZ, Paula" userId="c93cf399-3ed7-4230-9282-8831e3fe5ae7" providerId="ADAL" clId="{E4164F43-4363-4441-9E15-4EC900705E24}" dt="2023-06-20T13:03:51.805" v="0"/>
            <ac:spMkLst>
              <pc:docMk/>
              <pc:sldMasterMk cId="0" sldId="2147484879"/>
              <pc:sldLayoutMk cId="0" sldId="2147484888"/>
              <ac:spMk id="14" creationId="{24B4FBA5-51AB-49CE-5D3D-84C256884609}"/>
            </ac:spMkLst>
          </pc:spChg>
          <pc:spChg chg="mod">
            <ac:chgData name="GOMEZ, Paula" userId="c93cf399-3ed7-4230-9282-8831e3fe5ae7" providerId="ADAL" clId="{E4164F43-4363-4441-9E15-4EC900705E24}" dt="2023-06-20T13:03:51.805" v="0"/>
            <ac:spMkLst>
              <pc:docMk/>
              <pc:sldMasterMk cId="0" sldId="2147484879"/>
              <pc:sldLayoutMk cId="0" sldId="2147484888"/>
              <ac:spMk id="15" creationId="{8449D2CC-B1D2-1C83-12EE-49375C7F60C9}"/>
            </ac:spMkLst>
          </pc:spChg>
          <pc:spChg chg="mod">
            <ac:chgData name="GOMEZ, Paula" userId="c93cf399-3ed7-4230-9282-8831e3fe5ae7" providerId="ADAL" clId="{E4164F43-4363-4441-9E15-4EC900705E24}" dt="2023-06-20T13:03:51.805" v="0"/>
            <ac:spMkLst>
              <pc:docMk/>
              <pc:sldMasterMk cId="0" sldId="2147484879"/>
              <pc:sldLayoutMk cId="0" sldId="2147484888"/>
              <ac:spMk id="16" creationId="{261981DD-222E-0A05-307A-4ED5074C8E13}"/>
            </ac:spMkLst>
          </pc:spChg>
          <pc:spChg chg="mod">
            <ac:chgData name="GOMEZ, Paula" userId="c93cf399-3ed7-4230-9282-8831e3fe5ae7" providerId="ADAL" clId="{E4164F43-4363-4441-9E15-4EC900705E24}" dt="2023-06-20T13:03:51.805" v="0"/>
            <ac:spMkLst>
              <pc:docMk/>
              <pc:sldMasterMk cId="0" sldId="2147484879"/>
              <pc:sldLayoutMk cId="0" sldId="2147484888"/>
              <ac:spMk id="162" creationId="{00000000-0000-0000-0000-000000000000}"/>
            </ac:spMkLst>
          </pc:spChg>
          <pc:spChg chg="mod">
            <ac:chgData name="GOMEZ, Paula" userId="c93cf399-3ed7-4230-9282-8831e3fe5ae7" providerId="ADAL" clId="{E4164F43-4363-4441-9E15-4EC900705E24}" dt="2023-06-20T13:03:51.805" v="0"/>
            <ac:spMkLst>
              <pc:docMk/>
              <pc:sldMasterMk cId="0" sldId="2147484879"/>
              <pc:sldLayoutMk cId="0" sldId="2147484888"/>
              <ac:spMk id="164" creationId="{00000000-0000-0000-0000-000000000000}"/>
            </ac:spMkLst>
          </pc:spChg>
          <pc:spChg chg="mod">
            <ac:chgData name="GOMEZ, Paula" userId="c93cf399-3ed7-4230-9282-8831e3fe5ae7" providerId="ADAL" clId="{E4164F43-4363-4441-9E15-4EC900705E24}" dt="2023-06-20T13:03:51.805" v="0"/>
            <ac:spMkLst>
              <pc:docMk/>
              <pc:sldMasterMk cId="0" sldId="2147484879"/>
              <pc:sldLayoutMk cId="0" sldId="2147484888"/>
              <ac:spMk id="166" creationId="{00000000-0000-0000-0000-000000000000}"/>
            </ac:spMkLst>
          </pc:spChg>
          <pc:picChg chg="add mod">
            <ac:chgData name="GOMEZ, Paula" userId="c93cf399-3ed7-4230-9282-8831e3fe5ae7" providerId="ADAL" clId="{E4164F43-4363-4441-9E15-4EC900705E24}" dt="2023-06-20T13:18:28.290" v="223"/>
            <ac:picMkLst>
              <pc:docMk/>
              <pc:sldMasterMk cId="0" sldId="2147484879"/>
              <pc:sldLayoutMk cId="0" sldId="2147484888"/>
              <ac:picMk id="2" creationId="{D9A12E6A-81AD-BBE4-013D-080DA2C041E5}"/>
            </ac:picMkLst>
          </pc:picChg>
          <pc:picChg chg="add mod">
            <ac:chgData name="GOMEZ, Paula" userId="c93cf399-3ed7-4230-9282-8831e3fe5ae7" providerId="ADAL" clId="{E4164F43-4363-4441-9E15-4EC900705E24}" dt="2023-06-20T13:26:21.345" v="321"/>
            <ac:picMkLst>
              <pc:docMk/>
              <pc:sldMasterMk cId="0" sldId="2147484879"/>
              <pc:sldLayoutMk cId="0" sldId="2147484888"/>
              <ac:picMk id="3" creationId="{F221140D-5E9B-0D1B-E681-D31980F59988}"/>
            </ac:picMkLst>
          </pc:picChg>
          <pc:picChg chg="del mod">
            <ac:chgData name="GOMEZ, Paula" userId="c93cf399-3ed7-4230-9282-8831e3fe5ae7" providerId="ADAL" clId="{E4164F43-4363-4441-9E15-4EC900705E24}" dt="2023-06-20T13:18:27.751" v="222" actId="478"/>
            <ac:picMkLst>
              <pc:docMk/>
              <pc:sldMasterMk cId="0" sldId="2147484879"/>
              <pc:sldLayoutMk cId="0" sldId="2147484888"/>
              <ac:picMk id="17" creationId="{00000000-0000-0000-0000-000000000000}"/>
            </ac:picMkLst>
          </pc:picChg>
          <pc:picChg chg="del mod">
            <ac:chgData name="GOMEZ, Paula" userId="c93cf399-3ed7-4230-9282-8831e3fe5ae7" providerId="ADAL" clId="{E4164F43-4363-4441-9E15-4EC900705E24}" dt="2023-06-20T13:26:20.813" v="320" actId="478"/>
            <ac:picMkLst>
              <pc:docMk/>
              <pc:sldMasterMk cId="0" sldId="2147484879"/>
              <pc:sldLayoutMk cId="0" sldId="2147484888"/>
              <ac:picMk id="19" creationId="{00000000-0000-0000-0000-000000000000}"/>
            </ac:picMkLst>
          </pc:picChg>
          <pc:picChg chg="mod">
            <ac:chgData name="GOMEZ, Paula" userId="c93cf399-3ed7-4230-9282-8831e3fe5ae7" providerId="ADAL" clId="{E4164F43-4363-4441-9E15-4EC900705E24}" dt="2023-06-20T13:03:51.805" v="0"/>
            <ac:picMkLst>
              <pc:docMk/>
              <pc:sldMasterMk cId="0" sldId="2147484879"/>
              <pc:sldLayoutMk cId="0" sldId="2147484888"/>
              <ac:picMk id="158" creationId="{00000000-0000-0000-0000-000000000000}"/>
            </ac:picMkLst>
          </pc:picChg>
          <pc:picChg chg="mod">
            <ac:chgData name="GOMEZ, Paula" userId="c93cf399-3ed7-4230-9282-8831e3fe5ae7" providerId="ADAL" clId="{E4164F43-4363-4441-9E15-4EC900705E24}" dt="2023-06-20T13:03:51.805" v="0"/>
            <ac:picMkLst>
              <pc:docMk/>
              <pc:sldMasterMk cId="0" sldId="2147484879"/>
              <pc:sldLayoutMk cId="0" sldId="2147484888"/>
              <ac:picMk id="160" creationId="{00000000-0000-0000-0000-000000000000}"/>
            </ac:picMkLst>
          </pc:picChg>
          <pc:picChg chg="mod">
            <ac:chgData name="GOMEZ, Paula" userId="c93cf399-3ed7-4230-9282-8831e3fe5ae7" providerId="ADAL" clId="{E4164F43-4363-4441-9E15-4EC900705E24}" dt="2023-06-20T13:03:51.805" v="0"/>
            <ac:picMkLst>
              <pc:docMk/>
              <pc:sldMasterMk cId="0" sldId="2147484879"/>
              <pc:sldLayoutMk cId="0" sldId="2147484888"/>
              <ac:picMk id="163" creationId="{00000000-0000-0000-0000-000000000000}"/>
            </ac:picMkLst>
          </pc:picChg>
        </pc:sldLayoutChg>
        <pc:sldLayoutChg chg="addSp delSp modSp mod">
          <pc:chgData name="GOMEZ, Paula" userId="c93cf399-3ed7-4230-9282-8831e3fe5ae7" providerId="ADAL" clId="{E4164F43-4363-4441-9E15-4EC900705E24}" dt="2023-06-20T13:26:13.649" v="319" actId="2085"/>
          <pc:sldLayoutMkLst>
            <pc:docMk/>
            <pc:sldMasterMk cId="0" sldId="2147484879"/>
            <pc:sldLayoutMk cId="0" sldId="2147484889"/>
          </pc:sldLayoutMkLst>
          <pc:spChg chg="mod">
            <ac:chgData name="GOMEZ, Paula" userId="c93cf399-3ed7-4230-9282-8831e3fe5ae7" providerId="ADAL" clId="{E4164F43-4363-4441-9E15-4EC900705E24}" dt="2023-06-20T13:03:51.805" v="0"/>
            <ac:spMkLst>
              <pc:docMk/>
              <pc:sldMasterMk cId="0" sldId="2147484879"/>
              <pc:sldLayoutMk cId="0" sldId="2147484889"/>
              <ac:spMk id="12" creationId="{24B4FBA5-51AB-49CE-5D3D-84C256884609}"/>
            </ac:spMkLst>
          </pc:spChg>
          <pc:spChg chg="mod">
            <ac:chgData name="GOMEZ, Paula" userId="c93cf399-3ed7-4230-9282-8831e3fe5ae7" providerId="ADAL" clId="{E4164F43-4363-4441-9E15-4EC900705E24}" dt="2023-06-20T13:03:51.805" v="0"/>
            <ac:spMkLst>
              <pc:docMk/>
              <pc:sldMasterMk cId="0" sldId="2147484879"/>
              <pc:sldLayoutMk cId="0" sldId="2147484889"/>
              <ac:spMk id="13" creationId="{8449D2CC-B1D2-1C83-12EE-49375C7F60C9}"/>
            </ac:spMkLst>
          </pc:spChg>
          <pc:spChg chg="mod">
            <ac:chgData name="GOMEZ, Paula" userId="c93cf399-3ed7-4230-9282-8831e3fe5ae7" providerId="ADAL" clId="{E4164F43-4363-4441-9E15-4EC900705E24}" dt="2023-06-20T13:03:51.805" v="0"/>
            <ac:spMkLst>
              <pc:docMk/>
              <pc:sldMasterMk cId="0" sldId="2147484879"/>
              <pc:sldLayoutMk cId="0" sldId="2147484889"/>
              <ac:spMk id="14" creationId="{261981DD-222E-0A05-307A-4ED5074C8E13}"/>
            </ac:spMkLst>
          </pc:spChg>
          <pc:spChg chg="mod">
            <ac:chgData name="GOMEZ, Paula" userId="c93cf399-3ed7-4230-9282-8831e3fe5ae7" providerId="ADAL" clId="{E4164F43-4363-4441-9E15-4EC900705E24}" dt="2023-06-20T13:03:51.805" v="0"/>
            <ac:spMkLst>
              <pc:docMk/>
              <pc:sldMasterMk cId="0" sldId="2147484879"/>
              <pc:sldLayoutMk cId="0" sldId="2147484889"/>
              <ac:spMk id="179" creationId="{00000000-0000-0000-0000-000000000000}"/>
            </ac:spMkLst>
          </pc:spChg>
          <pc:picChg chg="add mod">
            <ac:chgData name="GOMEZ, Paula" userId="c93cf399-3ed7-4230-9282-8831e3fe5ae7" providerId="ADAL" clId="{E4164F43-4363-4441-9E15-4EC900705E24}" dt="2023-06-20T13:18:33.604" v="225"/>
            <ac:picMkLst>
              <pc:docMk/>
              <pc:sldMasterMk cId="0" sldId="2147484879"/>
              <pc:sldLayoutMk cId="0" sldId="2147484889"/>
              <ac:picMk id="2" creationId="{DF62D8E2-EB8A-ECC0-5613-D2DD7F8A07D8}"/>
            </ac:picMkLst>
          </pc:picChg>
          <pc:picChg chg="add mod">
            <ac:chgData name="GOMEZ, Paula" userId="c93cf399-3ed7-4230-9282-8831e3fe5ae7" providerId="ADAL" clId="{E4164F43-4363-4441-9E15-4EC900705E24}" dt="2023-06-20T13:26:13.649" v="319" actId="2085"/>
            <ac:picMkLst>
              <pc:docMk/>
              <pc:sldMasterMk cId="0" sldId="2147484879"/>
              <pc:sldLayoutMk cId="0" sldId="2147484889"/>
              <ac:picMk id="3" creationId="{09FF361E-37A4-41C2-A533-03944A493B31}"/>
            </ac:picMkLst>
          </pc:picChg>
          <pc:picChg chg="del mod">
            <ac:chgData name="GOMEZ, Paula" userId="c93cf399-3ed7-4230-9282-8831e3fe5ae7" providerId="ADAL" clId="{E4164F43-4363-4441-9E15-4EC900705E24}" dt="2023-06-20T13:25:59.456" v="316" actId="478"/>
            <ac:picMkLst>
              <pc:docMk/>
              <pc:sldMasterMk cId="0" sldId="2147484879"/>
              <pc:sldLayoutMk cId="0" sldId="2147484889"/>
              <ac:picMk id="5" creationId="{00000000-0000-0000-0000-000000000000}"/>
            </ac:picMkLst>
          </pc:picChg>
          <pc:picChg chg="del mod">
            <ac:chgData name="GOMEZ, Paula" userId="c93cf399-3ed7-4230-9282-8831e3fe5ae7" providerId="ADAL" clId="{E4164F43-4363-4441-9E15-4EC900705E24}" dt="2023-06-20T13:18:33.039" v="224" actId="478"/>
            <ac:picMkLst>
              <pc:docMk/>
              <pc:sldMasterMk cId="0" sldId="2147484879"/>
              <pc:sldLayoutMk cId="0" sldId="2147484889"/>
              <ac:picMk id="15" creationId="{00000000-0000-0000-0000-000000000000}"/>
            </ac:picMkLst>
          </pc:picChg>
          <pc:picChg chg="mod">
            <ac:chgData name="GOMEZ, Paula" userId="c93cf399-3ed7-4230-9282-8831e3fe5ae7" providerId="ADAL" clId="{E4164F43-4363-4441-9E15-4EC900705E24}" dt="2023-06-20T13:03:51.805" v="0"/>
            <ac:picMkLst>
              <pc:docMk/>
              <pc:sldMasterMk cId="0" sldId="2147484879"/>
              <pc:sldLayoutMk cId="0" sldId="2147484889"/>
              <ac:picMk id="175" creationId="{00000000-0000-0000-0000-000000000000}"/>
            </ac:picMkLst>
          </pc:picChg>
          <pc:picChg chg="mod">
            <ac:chgData name="GOMEZ, Paula" userId="c93cf399-3ed7-4230-9282-8831e3fe5ae7" providerId="ADAL" clId="{E4164F43-4363-4441-9E15-4EC900705E24}" dt="2023-06-20T13:03:51.805" v="0"/>
            <ac:picMkLst>
              <pc:docMk/>
              <pc:sldMasterMk cId="0" sldId="2147484879"/>
              <pc:sldLayoutMk cId="0" sldId="2147484889"/>
              <ac:picMk id="177" creationId="{00000000-0000-0000-0000-000000000000}"/>
            </ac:picMkLst>
          </pc:picChg>
          <pc:picChg chg="mod">
            <ac:chgData name="GOMEZ, Paula" userId="c93cf399-3ed7-4230-9282-8831e3fe5ae7" providerId="ADAL" clId="{E4164F43-4363-4441-9E15-4EC900705E24}" dt="2023-06-20T13:03:51.805" v="0"/>
            <ac:picMkLst>
              <pc:docMk/>
              <pc:sldMasterMk cId="0" sldId="2147484879"/>
              <pc:sldLayoutMk cId="0" sldId="2147484889"/>
              <ac:picMk id="180" creationId="{00000000-0000-0000-0000-000000000000}"/>
            </ac:picMkLst>
          </pc:picChg>
        </pc:sldLayoutChg>
        <pc:sldLayoutChg chg="addSp delSp modSp mod">
          <pc:chgData name="GOMEZ, Paula" userId="c93cf399-3ed7-4230-9282-8831e3fe5ae7" providerId="ADAL" clId="{E4164F43-4363-4441-9E15-4EC900705E24}" dt="2023-06-20T13:25:01.268" v="303"/>
          <pc:sldLayoutMkLst>
            <pc:docMk/>
            <pc:sldMasterMk cId="0" sldId="2147484879"/>
            <pc:sldLayoutMk cId="0" sldId="2147484890"/>
          </pc:sldLayoutMkLst>
          <pc:spChg chg="mod">
            <ac:chgData name="GOMEZ, Paula" userId="c93cf399-3ed7-4230-9282-8831e3fe5ae7" providerId="ADAL" clId="{E4164F43-4363-4441-9E15-4EC900705E24}" dt="2023-06-20T13:03:51.805" v="0"/>
            <ac:spMkLst>
              <pc:docMk/>
              <pc:sldMasterMk cId="0" sldId="2147484879"/>
              <pc:sldLayoutMk cId="0" sldId="2147484890"/>
              <ac:spMk id="6" creationId="{0AAE5FF1-DF2F-C054-BE66-E4D39F19C7CA}"/>
            </ac:spMkLst>
          </pc:spChg>
          <pc:spChg chg="mod">
            <ac:chgData name="GOMEZ, Paula" userId="c93cf399-3ed7-4230-9282-8831e3fe5ae7" providerId="ADAL" clId="{E4164F43-4363-4441-9E15-4EC900705E24}" dt="2023-06-20T13:03:51.805" v="0"/>
            <ac:spMkLst>
              <pc:docMk/>
              <pc:sldMasterMk cId="0" sldId="2147484879"/>
              <pc:sldLayoutMk cId="0" sldId="2147484890"/>
              <ac:spMk id="15" creationId="{24B4FBA5-51AB-49CE-5D3D-84C256884609}"/>
            </ac:spMkLst>
          </pc:spChg>
          <pc:spChg chg="mod">
            <ac:chgData name="GOMEZ, Paula" userId="c93cf399-3ed7-4230-9282-8831e3fe5ae7" providerId="ADAL" clId="{E4164F43-4363-4441-9E15-4EC900705E24}" dt="2023-06-20T13:03:51.805" v="0"/>
            <ac:spMkLst>
              <pc:docMk/>
              <pc:sldMasterMk cId="0" sldId="2147484879"/>
              <pc:sldLayoutMk cId="0" sldId="2147484890"/>
              <ac:spMk id="16" creationId="{8449D2CC-B1D2-1C83-12EE-49375C7F60C9}"/>
            </ac:spMkLst>
          </pc:spChg>
          <pc:spChg chg="mod">
            <ac:chgData name="GOMEZ, Paula" userId="c93cf399-3ed7-4230-9282-8831e3fe5ae7" providerId="ADAL" clId="{E4164F43-4363-4441-9E15-4EC900705E24}" dt="2023-06-20T13:03:51.805" v="0"/>
            <ac:spMkLst>
              <pc:docMk/>
              <pc:sldMasterMk cId="0" sldId="2147484879"/>
              <pc:sldLayoutMk cId="0" sldId="2147484890"/>
              <ac:spMk id="17" creationId="{261981DD-222E-0A05-307A-4ED5074C8E13}"/>
            </ac:spMkLst>
          </pc:spChg>
          <pc:spChg chg="mod">
            <ac:chgData name="GOMEZ, Paula" userId="c93cf399-3ed7-4230-9282-8831e3fe5ae7" providerId="ADAL" clId="{E4164F43-4363-4441-9E15-4EC900705E24}" dt="2023-06-20T13:03:51.805" v="0"/>
            <ac:spMkLst>
              <pc:docMk/>
              <pc:sldMasterMk cId="0" sldId="2147484879"/>
              <pc:sldLayoutMk cId="0" sldId="2147484890"/>
              <ac:spMk id="194" creationId="{00000000-0000-0000-0000-000000000000}"/>
            </ac:spMkLst>
          </pc:spChg>
          <pc:spChg chg="mod">
            <ac:chgData name="GOMEZ, Paula" userId="c93cf399-3ed7-4230-9282-8831e3fe5ae7" providerId="ADAL" clId="{E4164F43-4363-4441-9E15-4EC900705E24}" dt="2023-06-20T13:03:51.805" v="0"/>
            <ac:spMkLst>
              <pc:docMk/>
              <pc:sldMasterMk cId="0" sldId="2147484879"/>
              <pc:sldLayoutMk cId="0" sldId="2147484890"/>
              <ac:spMk id="196" creationId="{00000000-0000-0000-0000-000000000000}"/>
            </ac:spMkLst>
          </pc:spChg>
          <pc:spChg chg="mod">
            <ac:chgData name="GOMEZ, Paula" userId="c93cf399-3ed7-4230-9282-8831e3fe5ae7" providerId="ADAL" clId="{E4164F43-4363-4441-9E15-4EC900705E24}" dt="2023-06-20T13:03:51.805" v="0"/>
            <ac:spMkLst>
              <pc:docMk/>
              <pc:sldMasterMk cId="0" sldId="2147484879"/>
              <pc:sldLayoutMk cId="0" sldId="2147484890"/>
              <ac:spMk id="198" creationId="{00000000-0000-0000-0000-000000000000}"/>
            </ac:spMkLst>
          </pc:spChg>
          <pc:picChg chg="add mod">
            <ac:chgData name="GOMEZ, Paula" userId="c93cf399-3ed7-4230-9282-8831e3fe5ae7" providerId="ADAL" clId="{E4164F43-4363-4441-9E15-4EC900705E24}" dt="2023-06-20T13:18:42.965" v="227"/>
            <ac:picMkLst>
              <pc:docMk/>
              <pc:sldMasterMk cId="0" sldId="2147484879"/>
              <pc:sldLayoutMk cId="0" sldId="2147484890"/>
              <ac:picMk id="2" creationId="{546C1C2B-F143-5978-6A19-EDAEBEEED112}"/>
            </ac:picMkLst>
          </pc:picChg>
          <pc:picChg chg="add mod">
            <ac:chgData name="GOMEZ, Paula" userId="c93cf399-3ed7-4230-9282-8831e3fe5ae7" providerId="ADAL" clId="{E4164F43-4363-4441-9E15-4EC900705E24}" dt="2023-06-20T13:25:01.268" v="303"/>
            <ac:picMkLst>
              <pc:docMk/>
              <pc:sldMasterMk cId="0" sldId="2147484879"/>
              <pc:sldLayoutMk cId="0" sldId="2147484890"/>
              <ac:picMk id="3" creationId="{A35BEFDE-06EE-5AE0-1736-8F4F5F711F71}"/>
            </ac:picMkLst>
          </pc:picChg>
          <pc:picChg chg="del mod">
            <ac:chgData name="GOMEZ, Paula" userId="c93cf399-3ed7-4230-9282-8831e3fe5ae7" providerId="ADAL" clId="{E4164F43-4363-4441-9E15-4EC900705E24}" dt="2023-06-20T13:18:42.464" v="226" actId="478"/>
            <ac:picMkLst>
              <pc:docMk/>
              <pc:sldMasterMk cId="0" sldId="2147484879"/>
              <pc:sldLayoutMk cId="0" sldId="2147484890"/>
              <ac:picMk id="18" creationId="{00000000-0000-0000-0000-000000000000}"/>
            </ac:picMkLst>
          </pc:picChg>
          <pc:picChg chg="del mod">
            <ac:chgData name="GOMEZ, Paula" userId="c93cf399-3ed7-4230-9282-8831e3fe5ae7" providerId="ADAL" clId="{E4164F43-4363-4441-9E15-4EC900705E24}" dt="2023-06-20T13:25:00.238" v="302" actId="478"/>
            <ac:picMkLst>
              <pc:docMk/>
              <pc:sldMasterMk cId="0" sldId="2147484879"/>
              <pc:sldLayoutMk cId="0" sldId="2147484890"/>
              <ac:picMk id="19" creationId="{00000000-0000-0000-0000-000000000000}"/>
            </ac:picMkLst>
          </pc:picChg>
          <pc:picChg chg="mod">
            <ac:chgData name="GOMEZ, Paula" userId="c93cf399-3ed7-4230-9282-8831e3fe5ae7" providerId="ADAL" clId="{E4164F43-4363-4441-9E15-4EC900705E24}" dt="2023-06-20T13:03:51.805" v="0"/>
            <ac:picMkLst>
              <pc:docMk/>
              <pc:sldMasterMk cId="0" sldId="2147484879"/>
              <pc:sldLayoutMk cId="0" sldId="2147484890"/>
              <ac:picMk id="190" creationId="{00000000-0000-0000-0000-000000000000}"/>
            </ac:picMkLst>
          </pc:picChg>
          <pc:picChg chg="mod">
            <ac:chgData name="GOMEZ, Paula" userId="c93cf399-3ed7-4230-9282-8831e3fe5ae7" providerId="ADAL" clId="{E4164F43-4363-4441-9E15-4EC900705E24}" dt="2023-06-20T13:03:51.805" v="0"/>
            <ac:picMkLst>
              <pc:docMk/>
              <pc:sldMasterMk cId="0" sldId="2147484879"/>
              <pc:sldLayoutMk cId="0" sldId="2147484890"/>
              <ac:picMk id="192" creationId="{00000000-0000-0000-0000-000000000000}"/>
            </ac:picMkLst>
          </pc:picChg>
          <pc:picChg chg="mod">
            <ac:chgData name="GOMEZ, Paula" userId="c93cf399-3ed7-4230-9282-8831e3fe5ae7" providerId="ADAL" clId="{E4164F43-4363-4441-9E15-4EC900705E24}" dt="2023-06-20T13:03:51.805" v="0"/>
            <ac:picMkLst>
              <pc:docMk/>
              <pc:sldMasterMk cId="0" sldId="2147484879"/>
              <pc:sldLayoutMk cId="0" sldId="2147484890"/>
              <ac:picMk id="195" creationId="{00000000-0000-0000-0000-000000000000}"/>
            </ac:picMkLst>
          </pc:picChg>
        </pc:sldLayoutChg>
        <pc:sldLayoutChg chg="addSp delSp modSp mod">
          <pc:chgData name="GOMEZ, Paula" userId="c93cf399-3ed7-4230-9282-8831e3fe5ae7" providerId="ADAL" clId="{E4164F43-4363-4441-9E15-4EC900705E24}" dt="2023-06-20T13:25:13.793" v="307"/>
          <pc:sldLayoutMkLst>
            <pc:docMk/>
            <pc:sldMasterMk cId="0" sldId="2147484879"/>
            <pc:sldLayoutMk cId="0" sldId="2147484891"/>
          </pc:sldLayoutMkLst>
          <pc:spChg chg="mod">
            <ac:chgData name="GOMEZ, Paula" userId="c93cf399-3ed7-4230-9282-8831e3fe5ae7" providerId="ADAL" clId="{E4164F43-4363-4441-9E15-4EC900705E24}" dt="2023-06-20T13:03:51.805" v="0"/>
            <ac:spMkLst>
              <pc:docMk/>
              <pc:sldMasterMk cId="0" sldId="2147484879"/>
              <pc:sldLayoutMk cId="0" sldId="2147484891"/>
              <ac:spMk id="13" creationId="{24B4FBA5-51AB-49CE-5D3D-84C256884609}"/>
            </ac:spMkLst>
          </pc:spChg>
          <pc:spChg chg="mod">
            <ac:chgData name="GOMEZ, Paula" userId="c93cf399-3ed7-4230-9282-8831e3fe5ae7" providerId="ADAL" clId="{E4164F43-4363-4441-9E15-4EC900705E24}" dt="2023-06-20T13:03:51.805" v="0"/>
            <ac:spMkLst>
              <pc:docMk/>
              <pc:sldMasterMk cId="0" sldId="2147484879"/>
              <pc:sldLayoutMk cId="0" sldId="2147484891"/>
              <ac:spMk id="14" creationId="{8449D2CC-B1D2-1C83-12EE-49375C7F60C9}"/>
            </ac:spMkLst>
          </pc:spChg>
          <pc:spChg chg="mod">
            <ac:chgData name="GOMEZ, Paula" userId="c93cf399-3ed7-4230-9282-8831e3fe5ae7" providerId="ADAL" clId="{E4164F43-4363-4441-9E15-4EC900705E24}" dt="2023-06-20T13:03:51.805" v="0"/>
            <ac:spMkLst>
              <pc:docMk/>
              <pc:sldMasterMk cId="0" sldId="2147484879"/>
              <pc:sldLayoutMk cId="0" sldId="2147484891"/>
              <ac:spMk id="15" creationId="{261981DD-222E-0A05-307A-4ED5074C8E13}"/>
            </ac:spMkLst>
          </pc:spChg>
          <pc:spChg chg="mod">
            <ac:chgData name="GOMEZ, Paula" userId="c93cf399-3ed7-4230-9282-8831e3fe5ae7" providerId="ADAL" clId="{E4164F43-4363-4441-9E15-4EC900705E24}" dt="2023-06-20T13:03:51.805" v="0"/>
            <ac:spMkLst>
              <pc:docMk/>
              <pc:sldMasterMk cId="0" sldId="2147484879"/>
              <pc:sldLayoutMk cId="0" sldId="2147484891"/>
              <ac:spMk id="212" creationId="{00000000-0000-0000-0000-000000000000}"/>
            </ac:spMkLst>
          </pc:spChg>
          <pc:spChg chg="mod">
            <ac:chgData name="GOMEZ, Paula" userId="c93cf399-3ed7-4230-9282-8831e3fe5ae7" providerId="ADAL" clId="{E4164F43-4363-4441-9E15-4EC900705E24}" dt="2023-06-20T13:03:51.805" v="0"/>
            <ac:spMkLst>
              <pc:docMk/>
              <pc:sldMasterMk cId="0" sldId="2147484879"/>
              <pc:sldLayoutMk cId="0" sldId="2147484891"/>
              <ac:spMk id="214" creationId="{00000000-0000-0000-0000-000000000000}"/>
            </ac:spMkLst>
          </pc:spChg>
          <pc:picChg chg="add mod">
            <ac:chgData name="GOMEZ, Paula" userId="c93cf399-3ed7-4230-9282-8831e3fe5ae7" providerId="ADAL" clId="{E4164F43-4363-4441-9E15-4EC900705E24}" dt="2023-06-20T13:18:50.890" v="231"/>
            <ac:picMkLst>
              <pc:docMk/>
              <pc:sldMasterMk cId="0" sldId="2147484879"/>
              <pc:sldLayoutMk cId="0" sldId="2147484891"/>
              <ac:picMk id="2" creationId="{07301FDB-4739-B08A-DF1E-45B9B40AFFDB}"/>
            </ac:picMkLst>
          </pc:picChg>
          <pc:picChg chg="add mod">
            <ac:chgData name="GOMEZ, Paula" userId="c93cf399-3ed7-4230-9282-8831e3fe5ae7" providerId="ADAL" clId="{E4164F43-4363-4441-9E15-4EC900705E24}" dt="2023-06-20T13:25:13.793" v="307"/>
            <ac:picMkLst>
              <pc:docMk/>
              <pc:sldMasterMk cId="0" sldId="2147484879"/>
              <pc:sldLayoutMk cId="0" sldId="2147484891"/>
              <ac:picMk id="3" creationId="{8E35DCE9-7FDD-3AF1-FDAA-399C5FE11C20}"/>
            </ac:picMkLst>
          </pc:picChg>
          <pc:picChg chg="del mod">
            <ac:chgData name="GOMEZ, Paula" userId="c93cf399-3ed7-4230-9282-8831e3fe5ae7" providerId="ADAL" clId="{E4164F43-4363-4441-9E15-4EC900705E24}" dt="2023-06-20T13:18:50.400" v="230" actId="478"/>
            <ac:picMkLst>
              <pc:docMk/>
              <pc:sldMasterMk cId="0" sldId="2147484879"/>
              <pc:sldLayoutMk cId="0" sldId="2147484891"/>
              <ac:picMk id="16" creationId="{00000000-0000-0000-0000-000000000000}"/>
            </ac:picMkLst>
          </pc:picChg>
          <pc:picChg chg="del mod">
            <ac:chgData name="GOMEZ, Paula" userId="c93cf399-3ed7-4230-9282-8831e3fe5ae7" providerId="ADAL" clId="{E4164F43-4363-4441-9E15-4EC900705E24}" dt="2023-06-20T13:25:13.313" v="306" actId="478"/>
            <ac:picMkLst>
              <pc:docMk/>
              <pc:sldMasterMk cId="0" sldId="2147484879"/>
              <pc:sldLayoutMk cId="0" sldId="2147484891"/>
              <ac:picMk id="17" creationId="{00000000-0000-0000-0000-000000000000}"/>
            </ac:picMkLst>
          </pc:picChg>
          <pc:picChg chg="mod">
            <ac:chgData name="GOMEZ, Paula" userId="c93cf399-3ed7-4230-9282-8831e3fe5ae7" providerId="ADAL" clId="{E4164F43-4363-4441-9E15-4EC900705E24}" dt="2023-06-20T13:03:51.805" v="0"/>
            <ac:picMkLst>
              <pc:docMk/>
              <pc:sldMasterMk cId="0" sldId="2147484879"/>
              <pc:sldLayoutMk cId="0" sldId="2147484891"/>
              <ac:picMk id="207" creationId="{00000000-0000-0000-0000-000000000000}"/>
            </ac:picMkLst>
          </pc:picChg>
        </pc:sldLayoutChg>
        <pc:sldLayoutChg chg="addSp delSp modSp mod">
          <pc:chgData name="GOMEZ, Paula" userId="c93cf399-3ed7-4230-9282-8831e3fe5ae7" providerId="ADAL" clId="{E4164F43-4363-4441-9E15-4EC900705E24}" dt="2023-06-20T13:25:18.607" v="309"/>
          <pc:sldLayoutMkLst>
            <pc:docMk/>
            <pc:sldMasterMk cId="0" sldId="2147484879"/>
            <pc:sldLayoutMk cId="0" sldId="2147484892"/>
          </pc:sldLayoutMkLst>
          <pc:spChg chg="mod">
            <ac:chgData name="GOMEZ, Paula" userId="c93cf399-3ed7-4230-9282-8831e3fe5ae7" providerId="ADAL" clId="{E4164F43-4363-4441-9E15-4EC900705E24}" dt="2023-06-20T13:03:51.805" v="0"/>
            <ac:spMkLst>
              <pc:docMk/>
              <pc:sldMasterMk cId="0" sldId="2147484879"/>
              <pc:sldLayoutMk cId="0" sldId="2147484892"/>
              <ac:spMk id="2" creationId="{24B4FBA5-51AB-49CE-5D3D-84C256884609}"/>
            </ac:spMkLst>
          </pc:spChg>
          <pc:spChg chg="mod">
            <ac:chgData name="GOMEZ, Paula" userId="c93cf399-3ed7-4230-9282-8831e3fe5ae7" providerId="ADAL" clId="{E4164F43-4363-4441-9E15-4EC900705E24}" dt="2023-06-20T13:03:51.805" v="0"/>
            <ac:spMkLst>
              <pc:docMk/>
              <pc:sldMasterMk cId="0" sldId="2147484879"/>
              <pc:sldLayoutMk cId="0" sldId="2147484892"/>
              <ac:spMk id="3" creationId="{8449D2CC-B1D2-1C83-12EE-49375C7F60C9}"/>
            </ac:spMkLst>
          </pc:spChg>
          <pc:spChg chg="mod">
            <ac:chgData name="GOMEZ, Paula" userId="c93cf399-3ed7-4230-9282-8831e3fe5ae7" providerId="ADAL" clId="{E4164F43-4363-4441-9E15-4EC900705E24}" dt="2023-06-20T13:03:51.805" v="0"/>
            <ac:spMkLst>
              <pc:docMk/>
              <pc:sldMasterMk cId="0" sldId="2147484879"/>
              <pc:sldLayoutMk cId="0" sldId="2147484892"/>
              <ac:spMk id="4" creationId="{261981DD-222E-0A05-307A-4ED5074C8E13}"/>
            </ac:spMkLst>
          </pc:spChg>
          <pc:spChg chg="mod">
            <ac:chgData name="GOMEZ, Paula" userId="c93cf399-3ed7-4230-9282-8831e3fe5ae7" providerId="ADAL" clId="{E4164F43-4363-4441-9E15-4EC900705E24}" dt="2023-06-20T13:03:51.805" v="0"/>
            <ac:spMkLst>
              <pc:docMk/>
              <pc:sldMasterMk cId="0" sldId="2147484879"/>
              <pc:sldLayoutMk cId="0" sldId="2147484892"/>
              <ac:spMk id="5" creationId="{00000000-0000-0000-0000-000000000000}"/>
            </ac:spMkLst>
          </pc:spChg>
          <pc:spChg chg="mod">
            <ac:chgData name="GOMEZ, Paula" userId="c93cf399-3ed7-4230-9282-8831e3fe5ae7" providerId="ADAL" clId="{E4164F43-4363-4441-9E15-4EC900705E24}" dt="2023-06-20T13:03:51.805" v="0"/>
            <ac:spMkLst>
              <pc:docMk/>
              <pc:sldMasterMk cId="0" sldId="2147484879"/>
              <pc:sldLayoutMk cId="0" sldId="2147484892"/>
              <ac:spMk id="6" creationId="{00000000-0000-0000-0000-000000000000}"/>
            </ac:spMkLst>
          </pc:spChg>
          <pc:spChg chg="mod">
            <ac:chgData name="GOMEZ, Paula" userId="c93cf399-3ed7-4230-9282-8831e3fe5ae7" providerId="ADAL" clId="{E4164F43-4363-4441-9E15-4EC900705E24}" dt="2023-06-20T13:03:51.805" v="0"/>
            <ac:spMkLst>
              <pc:docMk/>
              <pc:sldMasterMk cId="0" sldId="2147484879"/>
              <pc:sldLayoutMk cId="0" sldId="2147484892"/>
              <ac:spMk id="7" creationId="{00000000-0000-0000-0000-000000000000}"/>
            </ac:spMkLst>
          </pc:spChg>
          <pc:spChg chg="mod">
            <ac:chgData name="GOMEZ, Paula" userId="c93cf399-3ed7-4230-9282-8831e3fe5ae7" providerId="ADAL" clId="{E4164F43-4363-4441-9E15-4EC900705E24}" dt="2023-06-20T13:03:51.805" v="0"/>
            <ac:spMkLst>
              <pc:docMk/>
              <pc:sldMasterMk cId="0" sldId="2147484879"/>
              <pc:sldLayoutMk cId="0" sldId="2147484892"/>
              <ac:spMk id="273" creationId="{00000000-0000-0000-0000-000000000000}"/>
            </ac:spMkLst>
          </pc:spChg>
          <pc:spChg chg="mod">
            <ac:chgData name="GOMEZ, Paula" userId="c93cf399-3ed7-4230-9282-8831e3fe5ae7" providerId="ADAL" clId="{E4164F43-4363-4441-9E15-4EC900705E24}" dt="2023-06-20T13:03:51.805" v="0"/>
            <ac:spMkLst>
              <pc:docMk/>
              <pc:sldMasterMk cId="0" sldId="2147484879"/>
              <pc:sldLayoutMk cId="0" sldId="2147484892"/>
              <ac:spMk id="274" creationId="{00000000-0000-0000-0000-000000000000}"/>
            </ac:spMkLst>
          </pc:spChg>
          <pc:picChg chg="del mod">
            <ac:chgData name="GOMEZ, Paula" userId="c93cf399-3ed7-4230-9282-8831e3fe5ae7" providerId="ADAL" clId="{E4164F43-4363-4441-9E15-4EC900705E24}" dt="2023-06-20T13:18:54.939" v="232" actId="478"/>
            <ac:picMkLst>
              <pc:docMk/>
              <pc:sldMasterMk cId="0" sldId="2147484879"/>
              <pc:sldLayoutMk cId="0" sldId="2147484892"/>
              <ac:picMk id="8" creationId="{00000000-0000-0000-0000-000000000000}"/>
            </ac:picMkLst>
          </pc:picChg>
          <pc:picChg chg="add mod">
            <ac:chgData name="GOMEZ, Paula" userId="c93cf399-3ed7-4230-9282-8831e3fe5ae7" providerId="ADAL" clId="{E4164F43-4363-4441-9E15-4EC900705E24}" dt="2023-06-20T13:18:55.471" v="233"/>
            <ac:picMkLst>
              <pc:docMk/>
              <pc:sldMasterMk cId="0" sldId="2147484879"/>
              <pc:sldLayoutMk cId="0" sldId="2147484892"/>
              <ac:picMk id="9" creationId="{38053B5D-172F-2237-FF71-24122FC085BD}"/>
            </ac:picMkLst>
          </pc:picChg>
          <pc:picChg chg="add mod">
            <ac:chgData name="GOMEZ, Paula" userId="c93cf399-3ed7-4230-9282-8831e3fe5ae7" providerId="ADAL" clId="{E4164F43-4363-4441-9E15-4EC900705E24}" dt="2023-06-20T13:25:18.607" v="309"/>
            <ac:picMkLst>
              <pc:docMk/>
              <pc:sldMasterMk cId="0" sldId="2147484879"/>
              <pc:sldLayoutMk cId="0" sldId="2147484892"/>
              <ac:picMk id="10" creationId="{DA072CD4-3E45-15CB-C95F-A471C1DA25C3}"/>
            </ac:picMkLst>
          </pc:picChg>
          <pc:picChg chg="del mod">
            <ac:chgData name="GOMEZ, Paula" userId="c93cf399-3ed7-4230-9282-8831e3fe5ae7" providerId="ADAL" clId="{E4164F43-4363-4441-9E15-4EC900705E24}" dt="2023-06-20T13:25:18.144" v="308" actId="478"/>
            <ac:picMkLst>
              <pc:docMk/>
              <pc:sldMasterMk cId="0" sldId="2147484879"/>
              <pc:sldLayoutMk cId="0" sldId="2147484892"/>
              <ac:picMk id="17" creationId="{00000000-0000-0000-0000-000000000000}"/>
            </ac:picMkLst>
          </pc:picChg>
          <pc:picChg chg="mod">
            <ac:chgData name="GOMEZ, Paula" userId="c93cf399-3ed7-4230-9282-8831e3fe5ae7" providerId="ADAL" clId="{E4164F43-4363-4441-9E15-4EC900705E24}" dt="2023-06-20T13:03:51.805" v="0"/>
            <ac:picMkLst>
              <pc:docMk/>
              <pc:sldMasterMk cId="0" sldId="2147484879"/>
              <pc:sldLayoutMk cId="0" sldId="2147484892"/>
              <ac:picMk id="268" creationId="{00000000-0000-0000-0000-000000000000}"/>
            </ac:picMkLst>
          </pc:picChg>
        </pc:sldLayoutChg>
        <pc:sldLayoutChg chg="addSp delSp modSp mod">
          <pc:chgData name="GOMEZ, Paula" userId="c93cf399-3ed7-4230-9282-8831e3fe5ae7" providerId="ADAL" clId="{E4164F43-4363-4441-9E15-4EC900705E24}" dt="2023-06-20T13:25:24.705" v="311"/>
          <pc:sldLayoutMkLst>
            <pc:docMk/>
            <pc:sldMasterMk cId="0" sldId="2147484879"/>
            <pc:sldLayoutMk cId="0" sldId="2147484893"/>
          </pc:sldLayoutMkLst>
          <pc:spChg chg="mod">
            <ac:chgData name="GOMEZ, Paula" userId="c93cf399-3ed7-4230-9282-8831e3fe5ae7" providerId="ADAL" clId="{E4164F43-4363-4441-9E15-4EC900705E24}" dt="2023-06-20T13:03:51.805" v="0"/>
            <ac:spMkLst>
              <pc:docMk/>
              <pc:sldMasterMk cId="0" sldId="2147484879"/>
              <pc:sldLayoutMk cId="0" sldId="2147484893"/>
              <ac:spMk id="2" creationId="{DECA54DA-471A-E81B-7F3D-A6566C87961B}"/>
            </ac:spMkLst>
          </pc:spChg>
          <pc:spChg chg="mod">
            <ac:chgData name="GOMEZ, Paula" userId="c93cf399-3ed7-4230-9282-8831e3fe5ae7" providerId="ADAL" clId="{E4164F43-4363-4441-9E15-4EC900705E24}" dt="2023-06-20T13:03:51.805" v="0"/>
            <ac:spMkLst>
              <pc:docMk/>
              <pc:sldMasterMk cId="0" sldId="2147484879"/>
              <pc:sldLayoutMk cId="0" sldId="2147484893"/>
              <ac:spMk id="3" creationId="{A0259883-F440-9108-08C3-ED2C7D28BCAD}"/>
            </ac:spMkLst>
          </pc:spChg>
          <pc:spChg chg="mod">
            <ac:chgData name="GOMEZ, Paula" userId="c93cf399-3ed7-4230-9282-8831e3fe5ae7" providerId="ADAL" clId="{E4164F43-4363-4441-9E15-4EC900705E24}" dt="2023-06-20T13:03:51.805" v="0"/>
            <ac:spMkLst>
              <pc:docMk/>
              <pc:sldMasterMk cId="0" sldId="2147484879"/>
              <pc:sldLayoutMk cId="0" sldId="2147484893"/>
              <ac:spMk id="4" creationId="{308E7019-CB73-49B2-92B1-4F4035F0C414}"/>
            </ac:spMkLst>
          </pc:spChg>
          <pc:spChg chg="mod">
            <ac:chgData name="GOMEZ, Paula" userId="c93cf399-3ed7-4230-9282-8831e3fe5ae7" providerId="ADAL" clId="{E4164F43-4363-4441-9E15-4EC900705E24}" dt="2023-06-20T13:03:51.805" v="0"/>
            <ac:spMkLst>
              <pc:docMk/>
              <pc:sldMasterMk cId="0" sldId="2147484879"/>
              <pc:sldLayoutMk cId="0" sldId="2147484893"/>
              <ac:spMk id="243" creationId="{00000000-0000-0000-0000-000000000000}"/>
            </ac:spMkLst>
          </pc:spChg>
          <pc:spChg chg="mod">
            <ac:chgData name="GOMEZ, Paula" userId="c93cf399-3ed7-4230-9282-8831e3fe5ae7" providerId="ADAL" clId="{E4164F43-4363-4441-9E15-4EC900705E24}" dt="2023-06-20T13:03:51.805" v="0"/>
            <ac:spMkLst>
              <pc:docMk/>
              <pc:sldMasterMk cId="0" sldId="2147484879"/>
              <pc:sldLayoutMk cId="0" sldId="2147484893"/>
              <ac:spMk id="244" creationId="{00000000-0000-0000-0000-000000000000}"/>
            </ac:spMkLst>
          </pc:spChg>
          <pc:picChg chg="add mod">
            <ac:chgData name="GOMEZ, Paula" userId="c93cf399-3ed7-4230-9282-8831e3fe5ae7" providerId="ADAL" clId="{E4164F43-4363-4441-9E15-4EC900705E24}" dt="2023-06-20T13:18:59.707" v="235"/>
            <ac:picMkLst>
              <pc:docMk/>
              <pc:sldMasterMk cId="0" sldId="2147484879"/>
              <pc:sldLayoutMk cId="0" sldId="2147484893"/>
              <ac:picMk id="5" creationId="{C9E8DF84-EC9F-6B79-8A89-B645AA106992}"/>
            </ac:picMkLst>
          </pc:picChg>
          <pc:picChg chg="add mod">
            <ac:chgData name="GOMEZ, Paula" userId="c93cf399-3ed7-4230-9282-8831e3fe5ae7" providerId="ADAL" clId="{E4164F43-4363-4441-9E15-4EC900705E24}" dt="2023-06-20T13:25:24.705" v="311"/>
            <ac:picMkLst>
              <pc:docMk/>
              <pc:sldMasterMk cId="0" sldId="2147484879"/>
              <pc:sldLayoutMk cId="0" sldId="2147484893"/>
              <ac:picMk id="6" creationId="{C9C6A911-7B8C-7359-A2B7-1B676881D2EE}"/>
            </ac:picMkLst>
          </pc:picChg>
          <pc:picChg chg="mod">
            <ac:chgData name="GOMEZ, Paula" userId="c93cf399-3ed7-4230-9282-8831e3fe5ae7" providerId="ADAL" clId="{E4164F43-4363-4441-9E15-4EC900705E24}" dt="2023-06-20T13:03:51.805" v="0"/>
            <ac:picMkLst>
              <pc:docMk/>
              <pc:sldMasterMk cId="0" sldId="2147484879"/>
              <pc:sldLayoutMk cId="0" sldId="2147484893"/>
              <ac:picMk id="238" creationId="{00000000-0000-0000-0000-000000000000}"/>
            </ac:picMkLst>
          </pc:picChg>
          <pc:picChg chg="del mod">
            <ac:chgData name="GOMEZ, Paula" userId="c93cf399-3ed7-4230-9282-8831e3fe5ae7" providerId="ADAL" clId="{E4164F43-4363-4441-9E15-4EC900705E24}" dt="2023-06-20T13:25:24.176" v="310" actId="478"/>
            <ac:picMkLst>
              <pc:docMk/>
              <pc:sldMasterMk cId="0" sldId="2147484879"/>
              <pc:sldLayoutMk cId="0" sldId="2147484893"/>
              <ac:picMk id="239" creationId="{00000000-0000-0000-0000-000000000000}"/>
            </ac:picMkLst>
          </pc:picChg>
          <pc:picChg chg="del mod">
            <ac:chgData name="GOMEZ, Paula" userId="c93cf399-3ed7-4230-9282-8831e3fe5ae7" providerId="ADAL" clId="{E4164F43-4363-4441-9E15-4EC900705E24}" dt="2023-06-20T13:19:03.221" v="236" actId="478"/>
            <ac:picMkLst>
              <pc:docMk/>
              <pc:sldMasterMk cId="0" sldId="2147484879"/>
              <pc:sldLayoutMk cId="0" sldId="2147484893"/>
              <ac:picMk id="240" creationId="{00000000-0000-0000-0000-000000000000}"/>
            </ac:picMkLst>
          </pc:picChg>
          <pc:picChg chg="del mod">
            <ac:chgData name="GOMEZ, Paula" userId="c93cf399-3ed7-4230-9282-8831e3fe5ae7" providerId="ADAL" clId="{E4164F43-4363-4441-9E15-4EC900705E24}" dt="2023-06-20T13:18:59.226" v="234" actId="478"/>
            <ac:picMkLst>
              <pc:docMk/>
              <pc:sldMasterMk cId="0" sldId="2147484879"/>
              <pc:sldLayoutMk cId="0" sldId="2147484893"/>
              <ac:picMk id="242" creationId="{00000000-0000-0000-0000-000000000000}"/>
            </ac:picMkLst>
          </pc:picChg>
        </pc:sldLayoutChg>
        <pc:sldLayoutChg chg="addSp delSp modSp mod">
          <pc:chgData name="GOMEZ, Paula" userId="c93cf399-3ed7-4230-9282-8831e3fe5ae7" providerId="ADAL" clId="{E4164F43-4363-4441-9E15-4EC900705E24}" dt="2023-06-20T13:25:29.409" v="313"/>
          <pc:sldLayoutMkLst>
            <pc:docMk/>
            <pc:sldMasterMk cId="0" sldId="2147484879"/>
            <pc:sldLayoutMk cId="0" sldId="2147484894"/>
          </pc:sldLayoutMkLst>
          <pc:spChg chg="mod">
            <ac:chgData name="GOMEZ, Paula" userId="c93cf399-3ed7-4230-9282-8831e3fe5ae7" providerId="ADAL" clId="{E4164F43-4363-4441-9E15-4EC900705E24}" dt="2023-06-20T13:03:51.805" v="0"/>
            <ac:spMkLst>
              <pc:docMk/>
              <pc:sldMasterMk cId="0" sldId="2147484879"/>
              <pc:sldLayoutMk cId="0" sldId="2147484894"/>
              <ac:spMk id="12" creationId="{24B4FBA5-51AB-49CE-5D3D-84C256884609}"/>
            </ac:spMkLst>
          </pc:spChg>
          <pc:spChg chg="mod">
            <ac:chgData name="GOMEZ, Paula" userId="c93cf399-3ed7-4230-9282-8831e3fe5ae7" providerId="ADAL" clId="{E4164F43-4363-4441-9E15-4EC900705E24}" dt="2023-06-20T13:03:51.805" v="0"/>
            <ac:spMkLst>
              <pc:docMk/>
              <pc:sldMasterMk cId="0" sldId="2147484879"/>
              <pc:sldLayoutMk cId="0" sldId="2147484894"/>
              <ac:spMk id="13" creationId="{8449D2CC-B1D2-1C83-12EE-49375C7F60C9}"/>
            </ac:spMkLst>
          </pc:spChg>
          <pc:spChg chg="mod">
            <ac:chgData name="GOMEZ, Paula" userId="c93cf399-3ed7-4230-9282-8831e3fe5ae7" providerId="ADAL" clId="{E4164F43-4363-4441-9E15-4EC900705E24}" dt="2023-06-20T13:03:51.805" v="0"/>
            <ac:spMkLst>
              <pc:docMk/>
              <pc:sldMasterMk cId="0" sldId="2147484879"/>
              <pc:sldLayoutMk cId="0" sldId="2147484894"/>
              <ac:spMk id="14" creationId="{261981DD-222E-0A05-307A-4ED5074C8E13}"/>
            </ac:spMkLst>
          </pc:spChg>
          <pc:spChg chg="mod">
            <ac:chgData name="GOMEZ, Paula" userId="c93cf399-3ed7-4230-9282-8831e3fe5ae7" providerId="ADAL" clId="{E4164F43-4363-4441-9E15-4EC900705E24}" dt="2023-06-20T13:03:51.805" v="0"/>
            <ac:spMkLst>
              <pc:docMk/>
              <pc:sldMasterMk cId="0" sldId="2147484879"/>
              <pc:sldLayoutMk cId="0" sldId="2147484894"/>
              <ac:spMk id="258" creationId="{00000000-0000-0000-0000-000000000000}"/>
            </ac:spMkLst>
          </pc:spChg>
          <pc:spChg chg="mod">
            <ac:chgData name="GOMEZ, Paula" userId="c93cf399-3ed7-4230-9282-8831e3fe5ae7" providerId="ADAL" clId="{E4164F43-4363-4441-9E15-4EC900705E24}" dt="2023-06-20T13:03:51.805" v="0"/>
            <ac:spMkLst>
              <pc:docMk/>
              <pc:sldMasterMk cId="0" sldId="2147484879"/>
              <pc:sldLayoutMk cId="0" sldId="2147484894"/>
              <ac:spMk id="259" creationId="{00000000-0000-0000-0000-000000000000}"/>
            </ac:spMkLst>
          </pc:spChg>
          <pc:picChg chg="add mod">
            <ac:chgData name="GOMEZ, Paula" userId="c93cf399-3ed7-4230-9282-8831e3fe5ae7" providerId="ADAL" clId="{E4164F43-4363-4441-9E15-4EC900705E24}" dt="2023-06-20T13:19:07.727" v="238"/>
            <ac:picMkLst>
              <pc:docMk/>
              <pc:sldMasterMk cId="0" sldId="2147484879"/>
              <pc:sldLayoutMk cId="0" sldId="2147484894"/>
              <ac:picMk id="2" creationId="{25B619D4-E457-9125-5BDA-7D80CA71B8C9}"/>
            </ac:picMkLst>
          </pc:picChg>
          <pc:picChg chg="add mod">
            <ac:chgData name="GOMEZ, Paula" userId="c93cf399-3ed7-4230-9282-8831e3fe5ae7" providerId="ADAL" clId="{E4164F43-4363-4441-9E15-4EC900705E24}" dt="2023-06-20T13:25:29.409" v="313"/>
            <ac:picMkLst>
              <pc:docMk/>
              <pc:sldMasterMk cId="0" sldId="2147484879"/>
              <pc:sldLayoutMk cId="0" sldId="2147484894"/>
              <ac:picMk id="3" creationId="{B19A875D-05EA-1E00-D73D-FA7FF97CE74B}"/>
            </ac:picMkLst>
          </pc:picChg>
          <pc:picChg chg="del mod">
            <ac:chgData name="GOMEZ, Paula" userId="c93cf399-3ed7-4230-9282-8831e3fe5ae7" providerId="ADAL" clId="{E4164F43-4363-4441-9E15-4EC900705E24}" dt="2023-06-20T13:19:07.116" v="237" actId="478"/>
            <ac:picMkLst>
              <pc:docMk/>
              <pc:sldMasterMk cId="0" sldId="2147484879"/>
              <pc:sldLayoutMk cId="0" sldId="2147484894"/>
              <ac:picMk id="15" creationId="{00000000-0000-0000-0000-000000000000}"/>
            </ac:picMkLst>
          </pc:picChg>
          <pc:picChg chg="del mod">
            <ac:chgData name="GOMEZ, Paula" userId="c93cf399-3ed7-4230-9282-8831e3fe5ae7" providerId="ADAL" clId="{E4164F43-4363-4441-9E15-4EC900705E24}" dt="2023-06-20T13:25:28.904" v="312" actId="478"/>
            <ac:picMkLst>
              <pc:docMk/>
              <pc:sldMasterMk cId="0" sldId="2147484879"/>
              <pc:sldLayoutMk cId="0" sldId="2147484894"/>
              <ac:picMk id="16" creationId="{00000000-0000-0000-0000-000000000000}"/>
            </ac:picMkLst>
          </pc:picChg>
          <pc:picChg chg="mod">
            <ac:chgData name="GOMEZ, Paula" userId="c93cf399-3ed7-4230-9282-8831e3fe5ae7" providerId="ADAL" clId="{E4164F43-4363-4441-9E15-4EC900705E24}" dt="2023-06-20T13:03:51.805" v="0"/>
            <ac:picMkLst>
              <pc:docMk/>
              <pc:sldMasterMk cId="0" sldId="2147484879"/>
              <pc:sldLayoutMk cId="0" sldId="2147484894"/>
              <ac:picMk id="253" creationId="{00000000-0000-0000-0000-000000000000}"/>
            </ac:picMkLst>
          </pc:picChg>
        </pc:sldLayoutChg>
      </pc:sldMasterChg>
    </pc:docChg>
  </pc:docChgLst>
  <pc:docChgLst>
    <pc:chgData name="EZZINE, Hind" userId="S::ezzineh@who.int::edcab00f-6318-46e5-a4a9-188b01ee222f" providerId="AD" clId="Web-{F28E25EE-A114-68AB-B8DE-D0EEFAB698C6}"/>
    <pc:docChg chg="modSld sldOrd">
      <pc:chgData name="EZZINE, Hind" userId="S::ezzineh@who.int::edcab00f-6318-46e5-a4a9-188b01ee222f" providerId="AD" clId="Web-{F28E25EE-A114-68AB-B8DE-D0EEFAB698C6}" dt="2023-07-12T22:52:04.168" v="46" actId="20577"/>
      <pc:docMkLst>
        <pc:docMk/>
      </pc:docMkLst>
      <pc:sldChg chg="modSp">
        <pc:chgData name="EZZINE, Hind" userId="S::ezzineh@who.int::edcab00f-6318-46e5-a4a9-188b01ee222f" providerId="AD" clId="Web-{F28E25EE-A114-68AB-B8DE-D0EEFAB698C6}" dt="2023-07-12T22:36:36.645" v="0" actId="20577"/>
        <pc:sldMkLst>
          <pc:docMk/>
          <pc:sldMk cId="4080240177" sldId="280"/>
        </pc:sldMkLst>
        <pc:spChg chg="mod">
          <ac:chgData name="EZZINE, Hind" userId="S::ezzineh@who.int::edcab00f-6318-46e5-a4a9-188b01ee222f" providerId="AD" clId="Web-{F28E25EE-A114-68AB-B8DE-D0EEFAB698C6}" dt="2023-07-12T22:36:36.645" v="0" actId="20577"/>
          <ac:spMkLst>
            <pc:docMk/>
            <pc:sldMk cId="4080240177" sldId="280"/>
            <ac:spMk id="307" creationId="{00000000-0000-0000-0000-000000000000}"/>
          </ac:spMkLst>
        </pc:spChg>
      </pc:sldChg>
      <pc:sldChg chg="modSp">
        <pc:chgData name="EZZINE, Hind" userId="S::ezzineh@who.int::edcab00f-6318-46e5-a4a9-188b01ee222f" providerId="AD" clId="Web-{F28E25EE-A114-68AB-B8DE-D0EEFAB698C6}" dt="2023-07-12T22:37:23.788" v="4" actId="20577"/>
        <pc:sldMkLst>
          <pc:docMk/>
          <pc:sldMk cId="3626628843" sldId="282"/>
        </pc:sldMkLst>
        <pc:spChg chg="mod">
          <ac:chgData name="EZZINE, Hind" userId="S::ezzineh@who.int::edcab00f-6318-46e5-a4a9-188b01ee222f" providerId="AD" clId="Web-{F28E25EE-A114-68AB-B8DE-D0EEFAB698C6}" dt="2023-07-12T22:37:23.788" v="4" actId="20577"/>
          <ac:spMkLst>
            <pc:docMk/>
            <pc:sldMk cId="3626628843" sldId="282"/>
            <ac:spMk id="318" creationId="{00000000-0000-0000-0000-000000000000}"/>
          </ac:spMkLst>
        </pc:spChg>
      </pc:sldChg>
      <pc:sldChg chg="modSp">
        <pc:chgData name="EZZINE, Hind" userId="S::ezzineh@who.int::edcab00f-6318-46e5-a4a9-188b01ee222f" providerId="AD" clId="Web-{F28E25EE-A114-68AB-B8DE-D0EEFAB698C6}" dt="2023-07-12T22:39:56.110" v="14" actId="20577"/>
        <pc:sldMkLst>
          <pc:docMk/>
          <pc:sldMk cId="3712648683" sldId="284"/>
        </pc:sldMkLst>
        <pc:spChg chg="mod">
          <ac:chgData name="EZZINE, Hind" userId="S::ezzineh@who.int::edcab00f-6318-46e5-a4a9-188b01ee222f" providerId="AD" clId="Web-{F28E25EE-A114-68AB-B8DE-D0EEFAB698C6}" dt="2023-07-12T22:39:56.110" v="14" actId="20577"/>
          <ac:spMkLst>
            <pc:docMk/>
            <pc:sldMk cId="3712648683" sldId="284"/>
            <ac:spMk id="326" creationId="{00000000-0000-0000-0000-000000000000}"/>
          </ac:spMkLst>
        </pc:spChg>
      </pc:sldChg>
      <pc:sldChg chg="modSp">
        <pc:chgData name="EZZINE, Hind" userId="S::ezzineh@who.int::edcab00f-6318-46e5-a4a9-188b01ee222f" providerId="AD" clId="Web-{F28E25EE-A114-68AB-B8DE-D0EEFAB698C6}" dt="2023-07-12T22:38:44.730" v="11" actId="20577"/>
        <pc:sldMkLst>
          <pc:docMk/>
          <pc:sldMk cId="2835164428" sldId="285"/>
        </pc:sldMkLst>
        <pc:spChg chg="mod">
          <ac:chgData name="EZZINE, Hind" userId="S::ezzineh@who.int::edcab00f-6318-46e5-a4a9-188b01ee222f" providerId="AD" clId="Web-{F28E25EE-A114-68AB-B8DE-D0EEFAB698C6}" dt="2023-07-12T22:38:44.730" v="11" actId="20577"/>
          <ac:spMkLst>
            <pc:docMk/>
            <pc:sldMk cId="2835164428" sldId="285"/>
            <ac:spMk id="322" creationId="{00000000-0000-0000-0000-000000000000}"/>
          </ac:spMkLst>
        </pc:spChg>
      </pc:sldChg>
      <pc:sldChg chg="ord">
        <pc:chgData name="EZZINE, Hind" userId="S::ezzineh@who.int::edcab00f-6318-46e5-a4a9-188b01ee222f" providerId="AD" clId="Web-{F28E25EE-A114-68AB-B8DE-D0EEFAB698C6}" dt="2023-07-12T22:44:51.455" v="16"/>
        <pc:sldMkLst>
          <pc:docMk/>
          <pc:sldMk cId="2728370615" sldId="292"/>
        </pc:sldMkLst>
      </pc:sldChg>
      <pc:sldChg chg="modSp">
        <pc:chgData name="EZZINE, Hind" userId="S::ezzineh@who.int::edcab00f-6318-46e5-a4a9-188b01ee222f" providerId="AD" clId="Web-{F28E25EE-A114-68AB-B8DE-D0EEFAB698C6}" dt="2023-07-12T22:50:54.508" v="45" actId="20577"/>
        <pc:sldMkLst>
          <pc:docMk/>
          <pc:sldMk cId="2689317065" sldId="293"/>
        </pc:sldMkLst>
        <pc:spChg chg="mod">
          <ac:chgData name="EZZINE, Hind" userId="S::ezzineh@who.int::edcab00f-6318-46e5-a4a9-188b01ee222f" providerId="AD" clId="Web-{F28E25EE-A114-68AB-B8DE-D0EEFAB698C6}" dt="2023-07-12T22:50:54.508" v="45" actId="20577"/>
          <ac:spMkLst>
            <pc:docMk/>
            <pc:sldMk cId="2689317065" sldId="293"/>
            <ac:spMk id="370" creationId="{00000000-0000-0000-0000-000000000000}"/>
          </ac:spMkLst>
        </pc:spChg>
      </pc:sldChg>
      <pc:sldChg chg="modSp">
        <pc:chgData name="EZZINE, Hind" userId="S::ezzineh@who.int::edcab00f-6318-46e5-a4a9-188b01ee222f" providerId="AD" clId="Web-{F28E25EE-A114-68AB-B8DE-D0EEFAB698C6}" dt="2023-07-12T22:52:04.168" v="46" actId="20577"/>
        <pc:sldMkLst>
          <pc:docMk/>
          <pc:sldMk cId="774900910" sldId="294"/>
        </pc:sldMkLst>
        <pc:spChg chg="mod">
          <ac:chgData name="EZZINE, Hind" userId="S::ezzineh@who.int::edcab00f-6318-46e5-a4a9-188b01ee222f" providerId="AD" clId="Web-{F28E25EE-A114-68AB-B8DE-D0EEFAB698C6}" dt="2023-07-12T22:52:04.168" v="46" actId="20577"/>
          <ac:spMkLst>
            <pc:docMk/>
            <pc:sldMk cId="774900910" sldId="294"/>
            <ac:spMk id="3" creationId="{00000000-0000-0000-0000-000000000000}"/>
          </ac:spMkLst>
        </pc:spChg>
      </pc:sldChg>
    </pc:docChg>
  </pc:docChgLst>
  <pc:docChgLst>
    <pc:chgData name="EZZINE, Hind" userId="S::ezzineh@who.int::edcab00f-6318-46e5-a4a9-188b01ee222f" providerId="AD" clId="Web-{AD2CF50E-17F6-AF82-92DF-10D11BE99D2E}"/>
    <pc:docChg chg="modSld">
      <pc:chgData name="EZZINE, Hind" userId="S::ezzineh@who.int::edcab00f-6318-46e5-a4a9-188b01ee222f" providerId="AD" clId="Web-{AD2CF50E-17F6-AF82-92DF-10D11BE99D2E}" dt="2023-05-26T11:51:35.978" v="2" actId="20577"/>
      <pc:docMkLst>
        <pc:docMk/>
      </pc:docMkLst>
      <pc:sldChg chg="modSp">
        <pc:chgData name="EZZINE, Hind" userId="S::ezzineh@who.int::edcab00f-6318-46e5-a4a9-188b01ee222f" providerId="AD" clId="Web-{AD2CF50E-17F6-AF82-92DF-10D11BE99D2E}" dt="2023-05-26T11:51:35.978" v="2" actId="20577"/>
        <pc:sldMkLst>
          <pc:docMk/>
          <pc:sldMk cId="230398952" sldId="281"/>
        </pc:sldMkLst>
        <pc:spChg chg="mod">
          <ac:chgData name="EZZINE, Hind" userId="S::ezzineh@who.int::edcab00f-6318-46e5-a4a9-188b01ee222f" providerId="AD" clId="Web-{AD2CF50E-17F6-AF82-92DF-10D11BE99D2E}" dt="2023-05-26T11:51:35.978" v="2" actId="20577"/>
          <ac:spMkLst>
            <pc:docMk/>
            <pc:sldMk cId="230398952" sldId="281"/>
            <ac:spMk id="301" creationId="{00000000-0000-0000-0000-000000000000}"/>
          </ac:spMkLst>
        </pc:spChg>
      </pc:sldChg>
    </pc:docChg>
  </pc:docChgLst>
  <pc:docChgLst>
    <pc:chgData name="GOMEZ, Paula" userId="S::gomezp@who.int::c93cf399-3ed7-4230-9282-8831e3fe5ae7" providerId="AD" clId="Web-{BD671E7C-9354-66A0-2E2E-33CBB0DCA05E}"/>
    <pc:docChg chg="modSld sldOrd">
      <pc:chgData name="GOMEZ, Paula" userId="S::gomezp@who.int::c93cf399-3ed7-4230-9282-8831e3fe5ae7" providerId="AD" clId="Web-{BD671E7C-9354-66A0-2E2E-33CBB0DCA05E}" dt="2022-06-08T15:22:49.765" v="10"/>
      <pc:docMkLst>
        <pc:docMk/>
      </pc:docMkLst>
      <pc:sldChg chg="modSp">
        <pc:chgData name="GOMEZ, Paula" userId="S::gomezp@who.int::c93cf399-3ed7-4230-9282-8831e3fe5ae7" providerId="AD" clId="Web-{BD671E7C-9354-66A0-2E2E-33CBB0DCA05E}" dt="2022-06-08T15:22:12.061" v="5" actId="20577"/>
        <pc:sldMkLst>
          <pc:docMk/>
          <pc:sldMk cId="258295143" sldId="266"/>
        </pc:sldMkLst>
        <pc:spChg chg="mod">
          <ac:chgData name="GOMEZ, Paula" userId="S::gomezp@who.int::c93cf399-3ed7-4230-9282-8831e3fe5ae7" providerId="AD" clId="Web-{BD671E7C-9354-66A0-2E2E-33CBB0DCA05E}" dt="2022-06-08T15:22:12.061" v="5" actId="20577"/>
          <ac:spMkLst>
            <pc:docMk/>
            <pc:sldMk cId="258295143" sldId="266"/>
            <ac:spMk id="3" creationId="{00000000-0000-0000-0000-000000000000}"/>
          </ac:spMkLst>
        </pc:spChg>
      </pc:sldChg>
      <pc:sldChg chg="modSp">
        <pc:chgData name="GOMEZ, Paula" userId="S::gomezp@who.int::c93cf399-3ed7-4230-9282-8831e3fe5ae7" providerId="AD" clId="Web-{BD671E7C-9354-66A0-2E2E-33CBB0DCA05E}" dt="2022-06-08T15:22:23.217" v="6" actId="20577"/>
        <pc:sldMkLst>
          <pc:docMk/>
          <pc:sldMk cId="3673699766" sldId="267"/>
        </pc:sldMkLst>
        <pc:spChg chg="mod">
          <ac:chgData name="GOMEZ, Paula" userId="S::gomezp@who.int::c93cf399-3ed7-4230-9282-8831e3fe5ae7" providerId="AD" clId="Web-{BD671E7C-9354-66A0-2E2E-33CBB0DCA05E}" dt="2022-06-08T15:22:23.217" v="6" actId="20577"/>
          <ac:spMkLst>
            <pc:docMk/>
            <pc:sldMk cId="3673699766" sldId="267"/>
            <ac:spMk id="3" creationId="{00000000-0000-0000-0000-000000000000}"/>
          </ac:spMkLst>
        </pc:spChg>
      </pc:sldChg>
      <pc:sldChg chg="ord">
        <pc:chgData name="GOMEZ, Paula" userId="S::gomezp@who.int::c93cf399-3ed7-4230-9282-8831e3fe5ae7" providerId="AD" clId="Web-{BD671E7C-9354-66A0-2E2E-33CBB0DCA05E}" dt="2022-06-08T15:22:49.765" v="10"/>
        <pc:sldMkLst>
          <pc:docMk/>
          <pc:sldMk cId="2793682345" sldId="268"/>
        </pc:sldMkLst>
      </pc:sldChg>
      <pc:sldChg chg="modSp">
        <pc:chgData name="GOMEZ, Paula" userId="S::gomezp@who.int::c93cf399-3ed7-4230-9282-8831e3fe5ae7" providerId="AD" clId="Web-{BD671E7C-9354-66A0-2E2E-33CBB0DCA05E}" dt="2022-06-08T15:21:48.545" v="2" actId="14100"/>
        <pc:sldMkLst>
          <pc:docMk/>
          <pc:sldMk cId="2676678704" sldId="270"/>
        </pc:sldMkLst>
        <pc:spChg chg="mod">
          <ac:chgData name="GOMEZ, Paula" userId="S::gomezp@who.int::c93cf399-3ed7-4230-9282-8831e3fe5ae7" providerId="AD" clId="Web-{BD671E7C-9354-66A0-2E2E-33CBB0DCA05E}" dt="2022-06-08T15:21:48.545" v="2" actId="14100"/>
          <ac:spMkLst>
            <pc:docMk/>
            <pc:sldMk cId="2676678704" sldId="270"/>
            <ac:spMk id="7" creationId="{E3C25143-3118-47F4-BF5F-A061F0220837}"/>
          </ac:spMkLst>
        </pc:spChg>
      </pc:sldChg>
      <pc:sldChg chg="modSp">
        <pc:chgData name="GOMEZ, Paula" userId="S::gomezp@who.int::c93cf399-3ed7-4230-9282-8831e3fe5ae7" providerId="AD" clId="Web-{BD671E7C-9354-66A0-2E2E-33CBB0DCA05E}" dt="2022-06-08T15:22:46.234" v="9" actId="20577"/>
        <pc:sldMkLst>
          <pc:docMk/>
          <pc:sldMk cId="297055590" sldId="272"/>
        </pc:sldMkLst>
        <pc:spChg chg="mod">
          <ac:chgData name="GOMEZ, Paula" userId="S::gomezp@who.int::c93cf399-3ed7-4230-9282-8831e3fe5ae7" providerId="AD" clId="Web-{BD671E7C-9354-66A0-2E2E-33CBB0DCA05E}" dt="2022-06-08T15:22:46.234" v="9" actId="20577"/>
          <ac:spMkLst>
            <pc:docMk/>
            <pc:sldMk cId="297055590" sldId="272"/>
            <ac:spMk id="3" creationId="{00000000-0000-0000-0000-000000000000}"/>
          </ac:spMkLst>
        </pc:spChg>
      </pc:sldChg>
    </pc:docChg>
  </pc:docChgLst>
  <pc:docChgLst>
    <pc:chgData name="GOMEZ, Paula" userId="c93cf399-3ed7-4230-9282-8831e3fe5ae7" providerId="ADAL" clId="{0D80E21E-0AD4-48DB-94B9-31A0152A676F}"/>
    <pc:docChg chg="undo custSel modSld">
      <pc:chgData name="GOMEZ, Paula" userId="c93cf399-3ed7-4230-9282-8831e3fe5ae7" providerId="ADAL" clId="{0D80E21E-0AD4-48DB-94B9-31A0152A676F}" dt="2023-05-26T08:38:50.250" v="837" actId="20577"/>
      <pc:docMkLst>
        <pc:docMk/>
      </pc:docMkLst>
      <pc:sldChg chg="addSp delSp modSp mod modAnim">
        <pc:chgData name="GOMEZ, Paula" userId="c93cf399-3ed7-4230-9282-8831e3fe5ae7" providerId="ADAL" clId="{0D80E21E-0AD4-48DB-94B9-31A0152A676F}" dt="2023-05-26T08:32:17.680" v="571" actId="207"/>
        <pc:sldMkLst>
          <pc:docMk/>
          <pc:sldMk cId="3964848966" sldId="258"/>
        </pc:sldMkLst>
        <pc:spChg chg="add mod">
          <ac:chgData name="GOMEZ, Paula" userId="c93cf399-3ed7-4230-9282-8831e3fe5ae7" providerId="ADAL" clId="{0D80E21E-0AD4-48DB-94B9-31A0152A676F}" dt="2023-05-26T08:23:44.387" v="254" actId="1076"/>
          <ac:spMkLst>
            <pc:docMk/>
            <pc:sldMk cId="3964848966" sldId="258"/>
            <ac:spMk id="5" creationId="{BDD6B27C-D289-418E-A4B0-203597C0365D}"/>
          </ac:spMkLst>
        </pc:spChg>
        <pc:spChg chg="mod">
          <ac:chgData name="GOMEZ, Paula" userId="c93cf399-3ed7-4230-9282-8831e3fe5ae7" providerId="ADAL" clId="{0D80E21E-0AD4-48DB-94B9-31A0152A676F}" dt="2023-05-26T08:22:52.618" v="248" actId="14100"/>
          <ac:spMkLst>
            <pc:docMk/>
            <pc:sldMk cId="3964848966" sldId="258"/>
            <ac:spMk id="6" creationId="{2DD8C6B5-FADD-4D00-98B0-A1E0BF9AD310}"/>
          </ac:spMkLst>
        </pc:spChg>
        <pc:spChg chg="mod">
          <ac:chgData name="GOMEZ, Paula" userId="c93cf399-3ed7-4230-9282-8831e3fe5ae7" providerId="ADAL" clId="{0D80E21E-0AD4-48DB-94B9-31A0152A676F}" dt="2023-05-26T08:27:52.157" v="280" actId="207"/>
          <ac:spMkLst>
            <pc:docMk/>
            <pc:sldMk cId="3964848966" sldId="258"/>
            <ac:spMk id="11" creationId="{51FAF963-5B1C-C5D1-F3BF-4CD03F601099}"/>
          </ac:spMkLst>
        </pc:spChg>
        <pc:spChg chg="mod">
          <ac:chgData name="GOMEZ, Paula" userId="c93cf399-3ed7-4230-9282-8831e3fe5ae7" providerId="ADAL" clId="{0D80E21E-0AD4-48DB-94B9-31A0152A676F}" dt="2023-05-26T08:28:31.494" v="287" actId="1076"/>
          <ac:spMkLst>
            <pc:docMk/>
            <pc:sldMk cId="3964848966" sldId="258"/>
            <ac:spMk id="12" creationId="{77ED6772-9500-6CB0-B25B-1B17D942BF4D}"/>
          </ac:spMkLst>
        </pc:spChg>
        <pc:spChg chg="mod">
          <ac:chgData name="GOMEZ, Paula" userId="c93cf399-3ed7-4230-9282-8831e3fe5ae7" providerId="ADAL" clId="{0D80E21E-0AD4-48DB-94B9-31A0152A676F}" dt="2023-05-26T08:26:16.689" v="264" actId="20577"/>
          <ac:spMkLst>
            <pc:docMk/>
            <pc:sldMk cId="3964848966" sldId="258"/>
            <ac:spMk id="13" creationId="{097EF1BD-38A5-1AFE-A89D-972234A48AEB}"/>
          </ac:spMkLst>
        </pc:spChg>
        <pc:spChg chg="add mod">
          <ac:chgData name="GOMEZ, Paula" userId="c93cf399-3ed7-4230-9282-8831e3fe5ae7" providerId="ADAL" clId="{0D80E21E-0AD4-48DB-94B9-31A0152A676F}" dt="2023-05-26T08:27:02.254" v="276" actId="14100"/>
          <ac:spMkLst>
            <pc:docMk/>
            <pc:sldMk cId="3964848966" sldId="258"/>
            <ac:spMk id="14" creationId="{BA9B66DE-5C75-4017-BD4D-559F18B47474}"/>
          </ac:spMkLst>
        </pc:spChg>
        <pc:spChg chg="add mod">
          <ac:chgData name="GOMEZ, Paula" userId="c93cf399-3ed7-4230-9282-8831e3fe5ae7" providerId="ADAL" clId="{0D80E21E-0AD4-48DB-94B9-31A0152A676F}" dt="2023-05-26T08:27:32.432" v="279" actId="14100"/>
          <ac:spMkLst>
            <pc:docMk/>
            <pc:sldMk cId="3964848966" sldId="258"/>
            <ac:spMk id="15" creationId="{DA19DA27-0185-4D31-8ED8-63659F2D8443}"/>
          </ac:spMkLst>
        </pc:spChg>
        <pc:spChg chg="add mod">
          <ac:chgData name="GOMEZ, Paula" userId="c93cf399-3ed7-4230-9282-8831e3fe5ae7" providerId="ADAL" clId="{0D80E21E-0AD4-48DB-94B9-31A0152A676F}" dt="2023-05-26T08:32:17.680" v="571" actId="207"/>
          <ac:spMkLst>
            <pc:docMk/>
            <pc:sldMk cId="3964848966" sldId="258"/>
            <ac:spMk id="16" creationId="{DE0E7471-FCC6-4577-9EF5-CA57DEBFD0C9}"/>
          </ac:spMkLst>
        </pc:spChg>
        <pc:grpChg chg="del mod">
          <ac:chgData name="GOMEZ, Paula" userId="c93cf399-3ed7-4230-9282-8831e3fe5ae7" providerId="ADAL" clId="{0D80E21E-0AD4-48DB-94B9-31A0152A676F}" dt="2023-05-26T08:30:55.946" v="563" actId="478"/>
          <ac:grpSpMkLst>
            <pc:docMk/>
            <pc:sldMk cId="3964848966" sldId="258"/>
            <ac:grpSpMk id="10" creationId="{7B5BDB03-00A5-C904-34EC-DC885852807C}"/>
          </ac:grpSpMkLst>
        </pc:grpChg>
      </pc:sldChg>
      <pc:sldChg chg="modSp mod">
        <pc:chgData name="GOMEZ, Paula" userId="c93cf399-3ed7-4230-9282-8831e3fe5ae7" providerId="ADAL" clId="{0D80E21E-0AD4-48DB-94B9-31A0152A676F}" dt="2023-05-26T08:35:32.409" v="734" actId="20577"/>
        <pc:sldMkLst>
          <pc:docMk/>
          <pc:sldMk cId="4080240177" sldId="280"/>
        </pc:sldMkLst>
        <pc:spChg chg="mod">
          <ac:chgData name="GOMEZ, Paula" userId="c93cf399-3ed7-4230-9282-8831e3fe5ae7" providerId="ADAL" clId="{0D80E21E-0AD4-48DB-94B9-31A0152A676F}" dt="2023-05-26T08:35:32.409" v="734" actId="20577"/>
          <ac:spMkLst>
            <pc:docMk/>
            <pc:sldMk cId="4080240177" sldId="280"/>
            <ac:spMk id="307" creationId="{00000000-0000-0000-0000-000000000000}"/>
          </ac:spMkLst>
        </pc:spChg>
      </pc:sldChg>
      <pc:sldChg chg="modSp mod">
        <pc:chgData name="GOMEZ, Paula" userId="c93cf399-3ed7-4230-9282-8831e3fe5ae7" providerId="ADAL" clId="{0D80E21E-0AD4-48DB-94B9-31A0152A676F}" dt="2023-05-26T08:16:21.609" v="0" actId="1076"/>
        <pc:sldMkLst>
          <pc:docMk/>
          <pc:sldMk cId="230398952" sldId="281"/>
        </pc:sldMkLst>
        <pc:spChg chg="mod">
          <ac:chgData name="GOMEZ, Paula" userId="c93cf399-3ed7-4230-9282-8831e3fe5ae7" providerId="ADAL" clId="{0D80E21E-0AD4-48DB-94B9-31A0152A676F}" dt="2023-05-26T08:16:21.609" v="0" actId="1076"/>
          <ac:spMkLst>
            <pc:docMk/>
            <pc:sldMk cId="230398952" sldId="281"/>
            <ac:spMk id="302" creationId="{00000000-0000-0000-0000-000000000000}"/>
          </ac:spMkLst>
        </pc:spChg>
      </pc:sldChg>
      <pc:sldChg chg="modSp mod">
        <pc:chgData name="GOMEZ, Paula" userId="c93cf399-3ed7-4230-9282-8831e3fe5ae7" providerId="ADAL" clId="{0D80E21E-0AD4-48DB-94B9-31A0152A676F}" dt="2023-05-26T08:38:32.109" v="826" actId="20577"/>
        <pc:sldMkLst>
          <pc:docMk/>
          <pc:sldMk cId="3626628843" sldId="282"/>
        </pc:sldMkLst>
        <pc:spChg chg="mod">
          <ac:chgData name="GOMEZ, Paula" userId="c93cf399-3ed7-4230-9282-8831e3fe5ae7" providerId="ADAL" clId="{0D80E21E-0AD4-48DB-94B9-31A0152A676F}" dt="2023-05-26T08:38:32.109" v="826" actId="20577"/>
          <ac:spMkLst>
            <pc:docMk/>
            <pc:sldMk cId="3626628843" sldId="282"/>
            <ac:spMk id="318" creationId="{00000000-0000-0000-0000-000000000000}"/>
          </ac:spMkLst>
        </pc:spChg>
      </pc:sldChg>
      <pc:sldChg chg="modSp mod">
        <pc:chgData name="GOMEZ, Paula" userId="c93cf399-3ed7-4230-9282-8831e3fe5ae7" providerId="ADAL" clId="{0D80E21E-0AD4-48DB-94B9-31A0152A676F}" dt="2023-05-26T08:18:49.438" v="85" actId="20577"/>
        <pc:sldMkLst>
          <pc:docMk/>
          <pc:sldMk cId="3943685858" sldId="283"/>
        </pc:sldMkLst>
        <pc:spChg chg="mod">
          <ac:chgData name="GOMEZ, Paula" userId="c93cf399-3ed7-4230-9282-8831e3fe5ae7" providerId="ADAL" clId="{0D80E21E-0AD4-48DB-94B9-31A0152A676F}" dt="2023-05-26T08:18:49.438" v="85" actId="20577"/>
          <ac:spMkLst>
            <pc:docMk/>
            <pc:sldMk cId="3943685858" sldId="283"/>
            <ac:spMk id="312" creationId="{00000000-0000-0000-0000-000000000000}"/>
          </ac:spMkLst>
        </pc:spChg>
      </pc:sldChg>
      <pc:sldChg chg="modSp mod">
        <pc:chgData name="GOMEZ, Paula" userId="c93cf399-3ed7-4230-9282-8831e3fe5ae7" providerId="ADAL" clId="{0D80E21E-0AD4-48DB-94B9-31A0152A676F}" dt="2023-05-26T08:21:13.882" v="194" actId="1076"/>
        <pc:sldMkLst>
          <pc:docMk/>
          <pc:sldMk cId="1157650688" sldId="286"/>
        </pc:sldMkLst>
        <pc:spChg chg="mod">
          <ac:chgData name="GOMEZ, Paula" userId="c93cf399-3ed7-4230-9282-8831e3fe5ae7" providerId="ADAL" clId="{0D80E21E-0AD4-48DB-94B9-31A0152A676F}" dt="2023-05-26T08:21:13.882" v="194" actId="1076"/>
          <ac:spMkLst>
            <pc:docMk/>
            <pc:sldMk cId="1157650688" sldId="286"/>
            <ac:spMk id="335" creationId="{00000000-0000-0000-0000-000000000000}"/>
          </ac:spMkLst>
        </pc:spChg>
      </pc:sldChg>
      <pc:sldChg chg="modSp mod">
        <pc:chgData name="GOMEZ, Paula" userId="c93cf399-3ed7-4230-9282-8831e3fe5ae7" providerId="ADAL" clId="{0D80E21E-0AD4-48DB-94B9-31A0152A676F}" dt="2023-05-26T08:22:19.360" v="246" actId="20577"/>
        <pc:sldMkLst>
          <pc:docMk/>
          <pc:sldMk cId="1679411853" sldId="288"/>
        </pc:sldMkLst>
        <pc:spChg chg="mod">
          <ac:chgData name="GOMEZ, Paula" userId="c93cf399-3ed7-4230-9282-8831e3fe5ae7" providerId="ADAL" clId="{0D80E21E-0AD4-48DB-94B9-31A0152A676F}" dt="2023-05-26T08:22:19.360" v="246" actId="20577"/>
          <ac:spMkLst>
            <pc:docMk/>
            <pc:sldMk cId="1679411853" sldId="288"/>
            <ac:spMk id="347" creationId="{00000000-0000-0000-0000-000000000000}"/>
          </ac:spMkLst>
        </pc:spChg>
      </pc:sldChg>
      <pc:sldChg chg="modSp mod">
        <pc:chgData name="GOMEZ, Paula" userId="c93cf399-3ed7-4230-9282-8831e3fe5ae7" providerId="ADAL" clId="{0D80E21E-0AD4-48DB-94B9-31A0152A676F}" dt="2023-05-26T08:22:06.766" v="229" actId="255"/>
        <pc:sldMkLst>
          <pc:docMk/>
          <pc:sldMk cId="800012250" sldId="289"/>
        </pc:sldMkLst>
        <pc:spChg chg="mod">
          <ac:chgData name="GOMEZ, Paula" userId="c93cf399-3ed7-4230-9282-8831e3fe5ae7" providerId="ADAL" clId="{0D80E21E-0AD4-48DB-94B9-31A0152A676F}" dt="2023-05-26T08:22:06.766" v="229" actId="255"/>
          <ac:spMkLst>
            <pc:docMk/>
            <pc:sldMk cId="800012250" sldId="289"/>
            <ac:spMk id="343" creationId="{00000000-0000-0000-0000-000000000000}"/>
          </ac:spMkLst>
        </pc:spChg>
      </pc:sldChg>
      <pc:sldChg chg="modSp mod">
        <pc:chgData name="GOMEZ, Paula" userId="c93cf399-3ed7-4230-9282-8831e3fe5ae7" providerId="ADAL" clId="{0D80E21E-0AD4-48DB-94B9-31A0152A676F}" dt="2023-05-26T08:21:50.970" v="211" actId="1076"/>
        <pc:sldMkLst>
          <pc:docMk/>
          <pc:sldMk cId="3614217629" sldId="290"/>
        </pc:sldMkLst>
        <pc:spChg chg="mod">
          <ac:chgData name="GOMEZ, Paula" userId="c93cf399-3ed7-4230-9282-8831e3fe5ae7" providerId="ADAL" clId="{0D80E21E-0AD4-48DB-94B9-31A0152A676F}" dt="2023-05-26T08:21:50.970" v="211" actId="1076"/>
          <ac:spMkLst>
            <pc:docMk/>
            <pc:sldMk cId="3614217629" sldId="290"/>
            <ac:spMk id="339" creationId="{00000000-0000-0000-0000-000000000000}"/>
          </ac:spMkLst>
        </pc:spChg>
      </pc:sldChg>
      <pc:sldChg chg="modSp mod">
        <pc:chgData name="GOMEZ, Paula" userId="c93cf399-3ed7-4230-9282-8831e3fe5ae7" providerId="ADAL" clId="{0D80E21E-0AD4-48DB-94B9-31A0152A676F}" dt="2023-05-26T08:22:26.730" v="247" actId="1076"/>
        <pc:sldMkLst>
          <pc:docMk/>
          <pc:sldMk cId="2270304052" sldId="291"/>
        </pc:sldMkLst>
        <pc:spChg chg="mod">
          <ac:chgData name="GOMEZ, Paula" userId="c93cf399-3ed7-4230-9282-8831e3fe5ae7" providerId="ADAL" clId="{0D80E21E-0AD4-48DB-94B9-31A0152A676F}" dt="2023-05-26T08:22:26.730" v="247" actId="1076"/>
          <ac:spMkLst>
            <pc:docMk/>
            <pc:sldMk cId="2270304052" sldId="291"/>
            <ac:spMk id="364" creationId="{00000000-0000-0000-0000-000000000000}"/>
          </ac:spMkLst>
        </pc:spChg>
      </pc:sldChg>
      <pc:sldChg chg="modSp mod modNotesTx">
        <pc:chgData name="GOMEZ, Paula" userId="c93cf399-3ed7-4230-9282-8831e3fe5ae7" providerId="ADAL" clId="{0D80E21E-0AD4-48DB-94B9-31A0152A676F}" dt="2023-05-26T08:38:50.250" v="837" actId="20577"/>
        <pc:sldMkLst>
          <pc:docMk/>
          <pc:sldMk cId="2689317065" sldId="293"/>
        </pc:sldMkLst>
        <pc:spChg chg="mod">
          <ac:chgData name="GOMEZ, Paula" userId="c93cf399-3ed7-4230-9282-8831e3fe5ae7" providerId="ADAL" clId="{0D80E21E-0AD4-48DB-94B9-31A0152A676F}" dt="2023-05-26T08:32:42.227" v="574" actId="108"/>
          <ac:spMkLst>
            <pc:docMk/>
            <pc:sldMk cId="2689317065" sldId="293"/>
            <ac:spMk id="370" creationId="{00000000-0000-0000-0000-000000000000}"/>
          </ac:spMkLst>
        </pc:spChg>
      </pc:sldChg>
      <pc:sldChg chg="addSp delSp modSp mod modClrScheme chgLayout">
        <pc:chgData name="GOMEZ, Paula" userId="c93cf399-3ed7-4230-9282-8831e3fe5ae7" providerId="ADAL" clId="{0D80E21E-0AD4-48DB-94B9-31A0152A676F}" dt="2023-05-26T08:34:02.216" v="621" actId="255"/>
        <pc:sldMkLst>
          <pc:docMk/>
          <pc:sldMk cId="774900910" sldId="294"/>
        </pc:sldMkLst>
        <pc:spChg chg="add mod ord">
          <ac:chgData name="GOMEZ, Paula" userId="c93cf399-3ed7-4230-9282-8831e3fe5ae7" providerId="ADAL" clId="{0D80E21E-0AD4-48DB-94B9-31A0152A676F}" dt="2023-05-26T08:34:02.216" v="621" actId="255"/>
          <ac:spMkLst>
            <pc:docMk/>
            <pc:sldMk cId="774900910" sldId="294"/>
            <ac:spMk id="2" creationId="{44F3CEC0-089A-430A-8517-DCD9D6D10F2D}"/>
          </ac:spMkLst>
        </pc:spChg>
        <pc:spChg chg="mod ord">
          <ac:chgData name="GOMEZ, Paula" userId="c93cf399-3ed7-4230-9282-8831e3fe5ae7" providerId="ADAL" clId="{0D80E21E-0AD4-48DB-94B9-31A0152A676F}" dt="2023-05-26T08:33:36.924" v="587" actId="700"/>
          <ac:spMkLst>
            <pc:docMk/>
            <pc:sldMk cId="774900910" sldId="294"/>
            <ac:spMk id="3" creationId="{00000000-0000-0000-0000-000000000000}"/>
          </ac:spMkLst>
        </pc:spChg>
        <pc:spChg chg="del mod ord">
          <ac:chgData name="GOMEZ, Paula" userId="c93cf399-3ed7-4230-9282-8831e3fe5ae7" providerId="ADAL" clId="{0D80E21E-0AD4-48DB-94B9-31A0152A676F}" dt="2023-05-26T08:33:36.924" v="587" actId="700"/>
          <ac:spMkLst>
            <pc:docMk/>
            <pc:sldMk cId="774900910" sldId="294"/>
            <ac:spMk id="5" creationId="{00000000-0000-0000-0000-000000000000}"/>
          </ac:spMkLst>
        </pc:spChg>
      </pc:sldChg>
      <pc:sldChg chg="addSp modSp mod modClrScheme chgLayout">
        <pc:chgData name="GOMEZ, Paula" userId="c93cf399-3ed7-4230-9282-8831e3fe5ae7" providerId="ADAL" clId="{0D80E21E-0AD4-48DB-94B9-31A0152A676F}" dt="2023-05-26T08:33:14.971" v="586" actId="1076"/>
        <pc:sldMkLst>
          <pc:docMk/>
          <pc:sldMk cId="3355984991" sldId="295"/>
        </pc:sldMkLst>
        <pc:spChg chg="add mod">
          <ac:chgData name="GOMEZ, Paula" userId="c93cf399-3ed7-4230-9282-8831e3fe5ae7" providerId="ADAL" clId="{0D80E21E-0AD4-48DB-94B9-31A0152A676F}" dt="2023-05-26T08:33:14.971" v="586" actId="1076"/>
          <ac:spMkLst>
            <pc:docMk/>
            <pc:sldMk cId="3355984991" sldId="295"/>
            <ac:spMk id="2" creationId="{866C94FD-C24C-4F45-A8D2-4F58E0595B32}"/>
          </ac:spMkLst>
        </pc:spChg>
      </pc:sldChg>
    </pc:docChg>
  </pc:docChgLst>
  <pc:docChgLst>
    <pc:chgData name="EZZINE, Hind" userId="S::ezzineh@who.int::edcab00f-6318-46e5-a4a9-188b01ee222f" providerId="AD" clId="Web-{9E8E50C5-5A2C-34EE-A5CB-9D8CA928C6CC}"/>
    <pc:docChg chg="addSld delSld modSld addMainMaster">
      <pc:chgData name="EZZINE, Hind" userId="S::ezzineh@who.int::edcab00f-6318-46e5-a4a9-188b01ee222f" providerId="AD" clId="Web-{9E8E50C5-5A2C-34EE-A5CB-9D8CA928C6CC}" dt="2022-01-18T15:45:27.311" v="69" actId="1076"/>
      <pc:docMkLst>
        <pc:docMk/>
      </pc:docMkLst>
      <pc:sldChg chg="modSp mod modClrScheme chgLayout">
        <pc:chgData name="EZZINE, Hind" userId="S::ezzineh@who.int::edcab00f-6318-46e5-a4a9-188b01ee222f" providerId="AD" clId="Web-{9E8E50C5-5A2C-34EE-A5CB-9D8CA928C6CC}" dt="2022-01-18T15:39:38.693" v="57" actId="1076"/>
        <pc:sldMkLst>
          <pc:docMk/>
          <pc:sldMk cId="2278506044" sldId="257"/>
        </pc:sldMkLst>
        <pc:spChg chg="mod ord">
          <ac:chgData name="EZZINE, Hind" userId="S::ezzineh@who.int::edcab00f-6318-46e5-a4a9-188b01ee222f" providerId="AD" clId="Web-{9E8E50C5-5A2C-34EE-A5CB-9D8CA928C6CC}" dt="2022-01-18T15:39:38.693" v="57" actId="1076"/>
          <ac:spMkLst>
            <pc:docMk/>
            <pc:sldMk cId="2278506044" sldId="257"/>
            <ac:spMk id="2" creationId="{00000000-0000-0000-0000-000000000000}"/>
          </ac:spMkLst>
        </pc:spChg>
        <pc:spChg chg="mod ord">
          <ac:chgData name="EZZINE, Hind" userId="S::ezzineh@who.int::edcab00f-6318-46e5-a4a9-188b01ee222f" providerId="AD" clId="Web-{9E8E50C5-5A2C-34EE-A5CB-9D8CA928C6CC}" dt="2022-01-18T15:39:29.146" v="56" actId="1076"/>
          <ac:spMkLst>
            <pc:docMk/>
            <pc:sldMk cId="2278506044" sldId="257"/>
            <ac:spMk id="3" creationId="{00000000-0000-0000-0000-000000000000}"/>
          </ac:spMkLst>
        </pc:spChg>
      </pc:sldChg>
      <pc:sldChg chg="modSp mod modClrScheme chgLayout">
        <pc:chgData name="EZZINE, Hind" userId="S::ezzineh@who.int::edcab00f-6318-46e5-a4a9-188b01ee222f" providerId="AD" clId="Web-{9E8E50C5-5A2C-34EE-A5CB-9D8CA928C6CC}" dt="2022-01-18T15:41:45.258" v="65" actId="1076"/>
        <pc:sldMkLst>
          <pc:docMk/>
          <pc:sldMk cId="3964848966" sldId="258"/>
        </pc:sldMkLst>
        <pc:spChg chg="mod ord">
          <ac:chgData name="EZZINE, Hind" userId="S::ezzineh@who.int::edcab00f-6318-46e5-a4a9-188b01ee222f" providerId="AD" clId="Web-{9E8E50C5-5A2C-34EE-A5CB-9D8CA928C6CC}" dt="2022-01-18T15:36:48.376" v="25"/>
          <ac:spMkLst>
            <pc:docMk/>
            <pc:sldMk cId="3964848966" sldId="258"/>
            <ac:spMk id="2" creationId="{00000000-0000-0000-0000-000000000000}"/>
          </ac:spMkLst>
        </pc:spChg>
        <pc:spChg chg="mod ord">
          <ac:chgData name="EZZINE, Hind" userId="S::ezzineh@who.int::edcab00f-6318-46e5-a4a9-188b01ee222f" providerId="AD" clId="Web-{9E8E50C5-5A2C-34EE-A5CB-9D8CA928C6CC}" dt="2022-01-18T15:41:45.258" v="65" actId="1076"/>
          <ac:spMkLst>
            <pc:docMk/>
            <pc:sldMk cId="3964848966" sldId="258"/>
            <ac:spMk id="3" creationId="{00000000-0000-0000-0000-000000000000}"/>
          </ac:spMkLst>
        </pc:spChg>
      </pc:sldChg>
      <pc:sldChg chg="del">
        <pc:chgData name="EZZINE, Hind" userId="S::ezzineh@who.int::edcab00f-6318-46e5-a4a9-188b01ee222f" providerId="AD" clId="Web-{9E8E50C5-5A2C-34EE-A5CB-9D8CA928C6CC}" dt="2022-01-18T15:37:30.815" v="42"/>
        <pc:sldMkLst>
          <pc:docMk/>
          <pc:sldMk cId="529137845" sldId="260"/>
        </pc:sldMkLst>
      </pc:sldChg>
      <pc:sldChg chg="modSp mod modClrScheme chgLayout">
        <pc:chgData name="EZZINE, Hind" userId="S::ezzineh@who.int::edcab00f-6318-46e5-a4a9-188b01ee222f" providerId="AD" clId="Web-{9E8E50C5-5A2C-34EE-A5CB-9D8CA928C6CC}" dt="2022-01-18T15:39:58.037" v="59" actId="1076"/>
        <pc:sldMkLst>
          <pc:docMk/>
          <pc:sldMk cId="2779048958" sldId="261"/>
        </pc:sldMkLst>
        <pc:spChg chg="mod ord">
          <ac:chgData name="EZZINE, Hind" userId="S::ezzineh@who.int::edcab00f-6318-46e5-a4a9-188b01ee222f" providerId="AD" clId="Web-{9E8E50C5-5A2C-34EE-A5CB-9D8CA928C6CC}" dt="2022-01-18T15:39:58.037" v="59" actId="1076"/>
          <ac:spMkLst>
            <pc:docMk/>
            <pc:sldMk cId="2779048958" sldId="261"/>
            <ac:spMk id="2" creationId="{00000000-0000-0000-0000-000000000000}"/>
          </ac:spMkLst>
        </pc:spChg>
        <pc:spChg chg="mod ord">
          <ac:chgData name="EZZINE, Hind" userId="S::ezzineh@who.int::edcab00f-6318-46e5-a4a9-188b01ee222f" providerId="AD" clId="Web-{9E8E50C5-5A2C-34EE-A5CB-9D8CA928C6CC}" dt="2022-01-18T15:39:51.615" v="58" actId="1076"/>
          <ac:spMkLst>
            <pc:docMk/>
            <pc:sldMk cId="2779048958" sldId="261"/>
            <ac:spMk id="3" creationId="{00000000-0000-0000-0000-000000000000}"/>
          </ac:spMkLst>
        </pc:spChg>
      </pc:sldChg>
      <pc:sldChg chg="addSp delSp modSp mod modClrScheme chgLayout">
        <pc:chgData name="EZZINE, Hind" userId="S::ezzineh@who.int::edcab00f-6318-46e5-a4a9-188b01ee222f" providerId="AD" clId="Web-{9E8E50C5-5A2C-34EE-A5CB-9D8CA928C6CC}" dt="2022-01-18T15:45:27.311" v="69" actId="1076"/>
        <pc:sldMkLst>
          <pc:docMk/>
          <pc:sldMk cId="3588848034" sldId="262"/>
        </pc:sldMkLst>
        <pc:spChg chg="mod ord">
          <ac:chgData name="EZZINE, Hind" userId="S::ezzineh@who.int::edcab00f-6318-46e5-a4a9-188b01ee222f" providerId="AD" clId="Web-{9E8E50C5-5A2C-34EE-A5CB-9D8CA928C6CC}" dt="2022-01-18T15:45:27.311" v="69" actId="1076"/>
          <ac:spMkLst>
            <pc:docMk/>
            <pc:sldMk cId="3588848034" sldId="262"/>
            <ac:spMk id="2" creationId="{00000000-0000-0000-0000-000000000000}"/>
          </ac:spMkLst>
        </pc:spChg>
        <pc:spChg chg="mod ord">
          <ac:chgData name="EZZINE, Hind" userId="S::ezzineh@who.int::edcab00f-6318-46e5-a4a9-188b01ee222f" providerId="AD" clId="Web-{9E8E50C5-5A2C-34EE-A5CB-9D8CA928C6CC}" dt="2022-01-18T15:36:48.517" v="28"/>
          <ac:spMkLst>
            <pc:docMk/>
            <pc:sldMk cId="3588848034" sldId="262"/>
            <ac:spMk id="3" creationId="{00000000-0000-0000-0000-000000000000}"/>
          </ac:spMkLst>
        </pc:spChg>
        <pc:spChg chg="add del mod">
          <ac:chgData name="EZZINE, Hind" userId="S::ezzineh@who.int::edcab00f-6318-46e5-a4a9-188b01ee222f" providerId="AD" clId="Web-{9E8E50C5-5A2C-34EE-A5CB-9D8CA928C6CC}" dt="2022-01-18T15:35:03.342" v="6"/>
          <ac:spMkLst>
            <pc:docMk/>
            <pc:sldMk cId="3588848034" sldId="262"/>
            <ac:spMk id="4" creationId="{E2E27438-5C69-4191-9150-D67B0490954E}"/>
          </ac:spMkLst>
        </pc:spChg>
      </pc:sldChg>
      <pc:sldChg chg="del">
        <pc:chgData name="EZZINE, Hind" userId="S::ezzineh@who.int::edcab00f-6318-46e5-a4a9-188b01ee222f" providerId="AD" clId="Web-{9E8E50C5-5A2C-34EE-A5CB-9D8CA928C6CC}" dt="2022-01-18T15:34:53.076" v="0"/>
        <pc:sldMkLst>
          <pc:docMk/>
          <pc:sldMk cId="2594350838" sldId="263"/>
        </pc:sldMkLst>
      </pc:sldChg>
      <pc:sldChg chg="addSp delSp modSp del">
        <pc:chgData name="EZZINE, Hind" userId="S::ezzineh@who.int::edcab00f-6318-46e5-a4a9-188b01ee222f" providerId="AD" clId="Web-{9E8E50C5-5A2C-34EE-A5CB-9D8CA928C6CC}" dt="2022-01-18T15:35:57.531" v="17"/>
        <pc:sldMkLst>
          <pc:docMk/>
          <pc:sldMk cId="2485661168" sldId="264"/>
        </pc:sldMkLst>
        <pc:spChg chg="add del mod">
          <ac:chgData name="EZZINE, Hind" userId="S::ezzineh@who.int::edcab00f-6318-46e5-a4a9-188b01ee222f" providerId="AD" clId="Web-{9E8E50C5-5A2C-34EE-A5CB-9D8CA928C6CC}" dt="2022-01-18T15:35:06.452" v="8"/>
          <ac:spMkLst>
            <pc:docMk/>
            <pc:sldMk cId="2485661168" sldId="264"/>
            <ac:spMk id="4" creationId="{8415508C-41CF-4E6E-900B-72BA1EBF8035}"/>
          </ac:spMkLst>
        </pc:spChg>
      </pc:sldChg>
      <pc:sldChg chg="modSp mod modClrScheme chgLayout">
        <pc:chgData name="EZZINE, Hind" userId="S::ezzineh@who.int::edcab00f-6318-46e5-a4a9-188b01ee222f" providerId="AD" clId="Web-{9E8E50C5-5A2C-34EE-A5CB-9D8CA928C6CC}" dt="2022-01-18T15:43:43.777" v="68" actId="1076"/>
        <pc:sldMkLst>
          <pc:docMk/>
          <pc:sldMk cId="3352330291" sldId="265"/>
        </pc:sldMkLst>
        <pc:spChg chg="mod ord">
          <ac:chgData name="EZZINE, Hind" userId="S::ezzineh@who.int::edcab00f-6318-46e5-a4a9-188b01ee222f" providerId="AD" clId="Web-{9E8E50C5-5A2C-34EE-A5CB-9D8CA928C6CC}" dt="2022-01-18T15:43:25.323" v="67" actId="1076"/>
          <ac:spMkLst>
            <pc:docMk/>
            <pc:sldMk cId="3352330291" sldId="265"/>
            <ac:spMk id="2" creationId="{00000000-0000-0000-0000-000000000000}"/>
          </ac:spMkLst>
        </pc:spChg>
        <pc:spChg chg="mod ord">
          <ac:chgData name="EZZINE, Hind" userId="S::ezzineh@who.int::edcab00f-6318-46e5-a4a9-188b01ee222f" providerId="AD" clId="Web-{9E8E50C5-5A2C-34EE-A5CB-9D8CA928C6CC}" dt="2022-01-18T15:43:43.777" v="68" actId="1076"/>
          <ac:spMkLst>
            <pc:docMk/>
            <pc:sldMk cId="3352330291" sldId="265"/>
            <ac:spMk id="3" creationId="{00000000-0000-0000-0000-000000000000}"/>
          </ac:spMkLst>
        </pc:spChg>
      </pc:sldChg>
      <pc:sldChg chg="modSp mod modClrScheme chgLayout">
        <pc:chgData name="EZZINE, Hind" userId="S::ezzineh@who.int::edcab00f-6318-46e5-a4a9-188b01ee222f" providerId="AD" clId="Web-{9E8E50C5-5A2C-34EE-A5CB-9D8CA928C6CC}" dt="2022-01-18T15:41:13.398" v="60" actId="1076"/>
        <pc:sldMkLst>
          <pc:docMk/>
          <pc:sldMk cId="258295143" sldId="266"/>
        </pc:sldMkLst>
        <pc:spChg chg="mod ord">
          <ac:chgData name="EZZINE, Hind" userId="S::ezzineh@who.int::edcab00f-6318-46e5-a4a9-188b01ee222f" providerId="AD" clId="Web-{9E8E50C5-5A2C-34EE-A5CB-9D8CA928C6CC}" dt="2022-01-18T15:36:48.314" v="24"/>
          <ac:spMkLst>
            <pc:docMk/>
            <pc:sldMk cId="258295143" sldId="266"/>
            <ac:spMk id="2" creationId="{00000000-0000-0000-0000-000000000000}"/>
          </ac:spMkLst>
        </pc:spChg>
        <pc:spChg chg="mod ord">
          <ac:chgData name="EZZINE, Hind" userId="S::ezzineh@who.int::edcab00f-6318-46e5-a4a9-188b01ee222f" providerId="AD" clId="Web-{9E8E50C5-5A2C-34EE-A5CB-9D8CA928C6CC}" dt="2022-01-18T15:41:13.398" v="60" actId="1076"/>
          <ac:spMkLst>
            <pc:docMk/>
            <pc:sldMk cId="258295143" sldId="266"/>
            <ac:spMk id="3" creationId="{00000000-0000-0000-0000-000000000000}"/>
          </ac:spMkLst>
        </pc:spChg>
      </pc:sldChg>
      <pc:sldChg chg="modSp mod modClrScheme chgLayout">
        <pc:chgData name="EZZINE, Hind" userId="S::ezzineh@who.int::edcab00f-6318-46e5-a4a9-188b01ee222f" providerId="AD" clId="Web-{9E8E50C5-5A2C-34EE-A5CB-9D8CA928C6CC}" dt="2022-01-18T15:42:54.807" v="66" actId="1076"/>
        <pc:sldMkLst>
          <pc:docMk/>
          <pc:sldMk cId="3673699766" sldId="267"/>
        </pc:sldMkLst>
        <pc:spChg chg="mod ord">
          <ac:chgData name="EZZINE, Hind" userId="S::ezzineh@who.int::edcab00f-6318-46e5-a4a9-188b01ee222f" providerId="AD" clId="Web-{9E8E50C5-5A2C-34EE-A5CB-9D8CA928C6CC}" dt="2022-01-18T15:36:48.407" v="26"/>
          <ac:spMkLst>
            <pc:docMk/>
            <pc:sldMk cId="3673699766" sldId="267"/>
            <ac:spMk id="2" creationId="{00000000-0000-0000-0000-000000000000}"/>
          </ac:spMkLst>
        </pc:spChg>
        <pc:spChg chg="mod ord">
          <ac:chgData name="EZZINE, Hind" userId="S::ezzineh@who.int::edcab00f-6318-46e5-a4a9-188b01ee222f" providerId="AD" clId="Web-{9E8E50C5-5A2C-34EE-A5CB-9D8CA928C6CC}" dt="2022-01-18T15:42:54.807" v="66" actId="1076"/>
          <ac:spMkLst>
            <pc:docMk/>
            <pc:sldMk cId="3673699766" sldId="267"/>
            <ac:spMk id="3" creationId="{00000000-0000-0000-0000-000000000000}"/>
          </ac:spMkLst>
        </pc:spChg>
      </pc:sldChg>
      <pc:sldChg chg="modSp add">
        <pc:chgData name="EZZINE, Hind" userId="S::ezzineh@who.int::edcab00f-6318-46e5-a4a9-188b01ee222f" providerId="AD" clId="Web-{9E8E50C5-5A2C-34EE-A5CB-9D8CA928C6CC}" dt="2022-01-18T15:36:08.156" v="20"/>
        <pc:sldMkLst>
          <pc:docMk/>
          <pc:sldMk cId="2793682345" sldId="268"/>
        </pc:sldMkLst>
        <pc:spChg chg="mod">
          <ac:chgData name="EZZINE, Hind" userId="S::ezzineh@who.int::edcab00f-6318-46e5-a4a9-188b01ee222f" providerId="AD" clId="Web-{9E8E50C5-5A2C-34EE-A5CB-9D8CA928C6CC}" dt="2022-01-18T15:36:08.156" v="20"/>
          <ac:spMkLst>
            <pc:docMk/>
            <pc:sldMk cId="2793682345" sldId="268"/>
            <ac:spMk id="4" creationId="{00000000-0000-0000-0000-000000000000}"/>
          </ac:spMkLst>
        </pc:spChg>
      </pc:sldChg>
      <pc:sldChg chg="add">
        <pc:chgData name="EZZINE, Hind" userId="S::ezzineh@who.int::edcab00f-6318-46e5-a4a9-188b01ee222f" providerId="AD" clId="Web-{9E8E50C5-5A2C-34EE-A5CB-9D8CA928C6CC}" dt="2022-01-18T15:35:22.499" v="10"/>
        <pc:sldMkLst>
          <pc:docMk/>
          <pc:sldMk cId="1555936550" sldId="269"/>
        </pc:sldMkLst>
      </pc:sldChg>
      <pc:sldChg chg="modSp add">
        <pc:chgData name="EZZINE, Hind" userId="S::ezzineh@who.int::edcab00f-6318-46e5-a4a9-188b01ee222f" providerId="AD" clId="Web-{9E8E50C5-5A2C-34EE-A5CB-9D8CA928C6CC}" dt="2022-01-18T15:37:55.425" v="46" actId="1076"/>
        <pc:sldMkLst>
          <pc:docMk/>
          <pc:sldMk cId="2676678704" sldId="270"/>
        </pc:sldMkLst>
        <pc:spChg chg="mod">
          <ac:chgData name="EZZINE, Hind" userId="S::ezzineh@who.int::edcab00f-6318-46e5-a4a9-188b01ee222f" providerId="AD" clId="Web-{9E8E50C5-5A2C-34EE-A5CB-9D8CA928C6CC}" dt="2022-01-18T15:37:55.425" v="46" actId="1076"/>
          <ac:spMkLst>
            <pc:docMk/>
            <pc:sldMk cId="2676678704" sldId="270"/>
            <ac:spMk id="3" creationId="{FE715C1D-0AFD-4B24-93D9-2F4112C6A19E}"/>
          </ac:spMkLst>
        </pc:spChg>
      </pc:sldChg>
      <pc:sldMasterChg chg="add addSldLayout">
        <pc:chgData name="EZZINE, Hind" userId="S::ezzineh@who.int::edcab00f-6318-46e5-a4a9-188b01ee222f" providerId="AD" clId="Web-{9E8E50C5-5A2C-34EE-A5CB-9D8CA928C6CC}" dt="2022-01-18T15:36:30.157" v="21"/>
        <pc:sldMasterMkLst>
          <pc:docMk/>
          <pc:sldMasterMk cId="1533177493" sldId="2147483781"/>
        </pc:sldMasterMkLst>
        <pc:sldLayoutChg chg="add">
          <pc:chgData name="EZZINE, Hind" userId="S::ezzineh@who.int::edcab00f-6318-46e5-a4a9-188b01ee222f" providerId="AD" clId="Web-{9E8E50C5-5A2C-34EE-A5CB-9D8CA928C6CC}" dt="2022-01-18T15:36:30.157" v="21"/>
          <pc:sldLayoutMkLst>
            <pc:docMk/>
            <pc:sldMasterMk cId="1533177493" sldId="2147483781"/>
            <pc:sldLayoutMk cId="1828371406" sldId="2147483782"/>
          </pc:sldLayoutMkLst>
        </pc:sldLayoutChg>
        <pc:sldLayoutChg chg="add">
          <pc:chgData name="EZZINE, Hind" userId="S::ezzineh@who.int::edcab00f-6318-46e5-a4a9-188b01ee222f" providerId="AD" clId="Web-{9E8E50C5-5A2C-34EE-A5CB-9D8CA928C6CC}" dt="2022-01-18T15:36:30.157" v="21"/>
          <pc:sldLayoutMkLst>
            <pc:docMk/>
            <pc:sldMasterMk cId="1533177493" sldId="2147483781"/>
            <pc:sldLayoutMk cId="1249561604" sldId="2147483785"/>
          </pc:sldLayoutMkLst>
        </pc:sldLayoutChg>
        <pc:sldLayoutChg chg="add">
          <pc:chgData name="EZZINE, Hind" userId="S::ezzineh@who.int::edcab00f-6318-46e5-a4a9-188b01ee222f" providerId="AD" clId="Web-{9E8E50C5-5A2C-34EE-A5CB-9D8CA928C6CC}" dt="2022-01-18T15:36:30.157" v="21"/>
          <pc:sldLayoutMkLst>
            <pc:docMk/>
            <pc:sldMasterMk cId="1533177493" sldId="2147483781"/>
            <pc:sldLayoutMk cId="3274238434" sldId="2147483786"/>
          </pc:sldLayoutMkLst>
        </pc:sldLayoutChg>
        <pc:sldLayoutChg chg="add">
          <pc:chgData name="EZZINE, Hind" userId="S::ezzineh@who.int::edcab00f-6318-46e5-a4a9-188b01ee222f" providerId="AD" clId="Web-{9E8E50C5-5A2C-34EE-A5CB-9D8CA928C6CC}" dt="2022-01-18T15:36:30.157" v="21"/>
          <pc:sldLayoutMkLst>
            <pc:docMk/>
            <pc:sldMasterMk cId="1533177493" sldId="2147483781"/>
            <pc:sldLayoutMk cId="1709348663" sldId="2147483787"/>
          </pc:sldLayoutMkLst>
        </pc:sldLayoutChg>
        <pc:sldLayoutChg chg="add">
          <pc:chgData name="EZZINE, Hind" userId="S::ezzineh@who.int::edcab00f-6318-46e5-a4a9-188b01ee222f" providerId="AD" clId="Web-{9E8E50C5-5A2C-34EE-A5CB-9D8CA928C6CC}" dt="2022-01-18T15:36:30.157" v="21"/>
          <pc:sldLayoutMkLst>
            <pc:docMk/>
            <pc:sldMasterMk cId="1533177493" sldId="2147483781"/>
            <pc:sldLayoutMk cId="1829951430" sldId="2147483788"/>
          </pc:sldLayoutMkLst>
        </pc:sldLayoutChg>
        <pc:sldLayoutChg chg="add">
          <pc:chgData name="EZZINE, Hind" userId="S::ezzineh@who.int::edcab00f-6318-46e5-a4a9-188b01ee222f" providerId="AD" clId="Web-{9E8E50C5-5A2C-34EE-A5CB-9D8CA928C6CC}" dt="2022-01-18T15:36:30.157" v="21"/>
          <pc:sldLayoutMkLst>
            <pc:docMk/>
            <pc:sldMasterMk cId="1533177493" sldId="2147483781"/>
            <pc:sldLayoutMk cId="1688008712" sldId="2147483789"/>
          </pc:sldLayoutMkLst>
        </pc:sldLayoutChg>
        <pc:sldLayoutChg chg="add">
          <pc:chgData name="EZZINE, Hind" userId="S::ezzineh@who.int::edcab00f-6318-46e5-a4a9-188b01ee222f" providerId="AD" clId="Web-{9E8E50C5-5A2C-34EE-A5CB-9D8CA928C6CC}" dt="2022-01-18T15:36:30.157" v="21"/>
          <pc:sldLayoutMkLst>
            <pc:docMk/>
            <pc:sldMasterMk cId="1533177493" sldId="2147483781"/>
            <pc:sldLayoutMk cId="320231954" sldId="2147483790"/>
          </pc:sldLayoutMkLst>
        </pc:sldLayoutChg>
        <pc:sldLayoutChg chg="add">
          <pc:chgData name="EZZINE, Hind" userId="S::ezzineh@who.int::edcab00f-6318-46e5-a4a9-188b01ee222f" providerId="AD" clId="Web-{9E8E50C5-5A2C-34EE-A5CB-9D8CA928C6CC}" dt="2022-01-18T15:36:30.157" v="21"/>
          <pc:sldLayoutMkLst>
            <pc:docMk/>
            <pc:sldMasterMk cId="1533177493" sldId="2147483781"/>
            <pc:sldLayoutMk cId="466926821" sldId="2147483791"/>
          </pc:sldLayoutMkLst>
        </pc:sldLayoutChg>
        <pc:sldLayoutChg chg="add">
          <pc:chgData name="EZZINE, Hind" userId="S::ezzineh@who.int::edcab00f-6318-46e5-a4a9-188b01ee222f" providerId="AD" clId="Web-{9E8E50C5-5A2C-34EE-A5CB-9D8CA928C6CC}" dt="2022-01-18T15:36:30.157" v="21"/>
          <pc:sldLayoutMkLst>
            <pc:docMk/>
            <pc:sldMasterMk cId="1533177493" sldId="2147483781"/>
            <pc:sldLayoutMk cId="2262953768" sldId="2147483792"/>
          </pc:sldLayoutMkLst>
        </pc:sldLayoutChg>
        <pc:sldLayoutChg chg="add">
          <pc:chgData name="EZZINE, Hind" userId="S::ezzineh@who.int::edcab00f-6318-46e5-a4a9-188b01ee222f" providerId="AD" clId="Web-{9E8E50C5-5A2C-34EE-A5CB-9D8CA928C6CC}" dt="2022-01-18T15:36:30.157" v="21"/>
          <pc:sldLayoutMkLst>
            <pc:docMk/>
            <pc:sldMasterMk cId="1533177493" sldId="2147483781"/>
            <pc:sldLayoutMk cId="978302285" sldId="2147483949"/>
          </pc:sldLayoutMkLst>
        </pc:sldLayoutChg>
        <pc:sldLayoutChg chg="add">
          <pc:chgData name="EZZINE, Hind" userId="S::ezzineh@who.int::edcab00f-6318-46e5-a4a9-188b01ee222f" providerId="AD" clId="Web-{9E8E50C5-5A2C-34EE-A5CB-9D8CA928C6CC}" dt="2022-01-18T15:36:30.157" v="21"/>
          <pc:sldLayoutMkLst>
            <pc:docMk/>
            <pc:sldMasterMk cId="1533177493" sldId="2147483781"/>
            <pc:sldLayoutMk cId="238172258" sldId="2147483960"/>
          </pc:sldLayoutMkLst>
        </pc:sldLayoutChg>
      </pc:sldMasterChg>
      <pc:sldMasterChg chg="add addSldLayout">
        <pc:chgData name="EZZINE, Hind" userId="S::ezzineh@who.int::edcab00f-6318-46e5-a4a9-188b01ee222f" providerId="AD" clId="Web-{9E8E50C5-5A2C-34EE-A5CB-9D8CA928C6CC}" dt="2022-01-18T15:35:22.452" v="9"/>
        <pc:sldMasterMkLst>
          <pc:docMk/>
          <pc:sldMasterMk cId="19352866" sldId="2147483947"/>
        </pc:sldMasterMkLst>
        <pc:sldLayoutChg chg="add">
          <pc:chgData name="EZZINE, Hind" userId="S::ezzineh@who.int::edcab00f-6318-46e5-a4a9-188b01ee222f" providerId="AD" clId="Web-{9E8E50C5-5A2C-34EE-A5CB-9D8CA928C6CC}" dt="2022-01-18T15:35:22.452" v="9"/>
          <pc:sldLayoutMkLst>
            <pc:docMk/>
            <pc:sldMasterMk cId="19352866" sldId="2147483947"/>
            <pc:sldLayoutMk cId="681889584" sldId="2147483783"/>
          </pc:sldLayoutMkLst>
        </pc:sldLayoutChg>
        <pc:sldLayoutChg chg="add">
          <pc:chgData name="EZZINE, Hind" userId="S::ezzineh@who.int::edcab00f-6318-46e5-a4a9-188b01ee222f" providerId="AD" clId="Web-{9E8E50C5-5A2C-34EE-A5CB-9D8CA928C6CC}" dt="2022-01-18T15:35:22.452" v="9"/>
          <pc:sldLayoutMkLst>
            <pc:docMk/>
            <pc:sldMasterMk cId="19352866" sldId="2147483947"/>
            <pc:sldLayoutMk cId="1828371406" sldId="2147483948"/>
          </pc:sldLayoutMkLst>
        </pc:sldLayoutChg>
        <pc:sldLayoutChg chg="add">
          <pc:chgData name="EZZINE, Hind" userId="S::ezzineh@who.int::edcab00f-6318-46e5-a4a9-188b01ee222f" providerId="AD" clId="Web-{9E8E50C5-5A2C-34EE-A5CB-9D8CA928C6CC}" dt="2022-01-18T15:35:22.452" v="9"/>
          <pc:sldLayoutMkLst>
            <pc:docMk/>
            <pc:sldMasterMk cId="19352866" sldId="2147483947"/>
            <pc:sldLayoutMk cId="2992809033" sldId="2147483950"/>
          </pc:sldLayoutMkLst>
        </pc:sldLayoutChg>
        <pc:sldLayoutChg chg="add">
          <pc:chgData name="EZZINE, Hind" userId="S::ezzineh@who.int::edcab00f-6318-46e5-a4a9-188b01ee222f" providerId="AD" clId="Web-{9E8E50C5-5A2C-34EE-A5CB-9D8CA928C6CC}" dt="2022-01-18T15:35:22.452" v="9"/>
          <pc:sldLayoutMkLst>
            <pc:docMk/>
            <pc:sldMasterMk cId="19352866" sldId="2147483947"/>
            <pc:sldLayoutMk cId="2262953768" sldId="2147483951"/>
          </pc:sldLayoutMkLst>
        </pc:sldLayoutChg>
        <pc:sldLayoutChg chg="add">
          <pc:chgData name="EZZINE, Hind" userId="S::ezzineh@who.int::edcab00f-6318-46e5-a4a9-188b01ee222f" providerId="AD" clId="Web-{9E8E50C5-5A2C-34EE-A5CB-9D8CA928C6CC}" dt="2022-01-18T15:35:22.452" v="9"/>
          <pc:sldLayoutMkLst>
            <pc:docMk/>
            <pc:sldMasterMk cId="19352866" sldId="2147483947"/>
            <pc:sldLayoutMk cId="3724336043" sldId="2147483952"/>
          </pc:sldLayoutMkLst>
        </pc:sldLayoutChg>
        <pc:sldLayoutChg chg="add">
          <pc:chgData name="EZZINE, Hind" userId="S::ezzineh@who.int::edcab00f-6318-46e5-a4a9-188b01ee222f" providerId="AD" clId="Web-{9E8E50C5-5A2C-34EE-A5CB-9D8CA928C6CC}" dt="2022-01-18T15:35:22.452" v="9"/>
          <pc:sldLayoutMkLst>
            <pc:docMk/>
            <pc:sldMasterMk cId="19352866" sldId="2147483947"/>
            <pc:sldLayoutMk cId="2618931763" sldId="2147483953"/>
          </pc:sldLayoutMkLst>
        </pc:sldLayoutChg>
        <pc:sldLayoutChg chg="add">
          <pc:chgData name="EZZINE, Hind" userId="S::ezzineh@who.int::edcab00f-6318-46e5-a4a9-188b01ee222f" providerId="AD" clId="Web-{9E8E50C5-5A2C-34EE-A5CB-9D8CA928C6CC}" dt="2022-01-18T15:35:22.452" v="9"/>
          <pc:sldLayoutMkLst>
            <pc:docMk/>
            <pc:sldMasterMk cId="19352866" sldId="2147483947"/>
            <pc:sldLayoutMk cId="3736837534" sldId="2147483954"/>
          </pc:sldLayoutMkLst>
        </pc:sldLayoutChg>
        <pc:sldLayoutChg chg="add">
          <pc:chgData name="EZZINE, Hind" userId="S::ezzineh@who.int::edcab00f-6318-46e5-a4a9-188b01ee222f" providerId="AD" clId="Web-{9E8E50C5-5A2C-34EE-A5CB-9D8CA928C6CC}" dt="2022-01-18T15:35:22.452" v="9"/>
          <pc:sldLayoutMkLst>
            <pc:docMk/>
            <pc:sldMasterMk cId="19352866" sldId="2147483947"/>
            <pc:sldLayoutMk cId="1063752375" sldId="2147483955"/>
          </pc:sldLayoutMkLst>
        </pc:sldLayoutChg>
        <pc:sldLayoutChg chg="add">
          <pc:chgData name="EZZINE, Hind" userId="S::ezzineh@who.int::edcab00f-6318-46e5-a4a9-188b01ee222f" providerId="AD" clId="Web-{9E8E50C5-5A2C-34EE-A5CB-9D8CA928C6CC}" dt="2022-01-18T15:35:22.452" v="9"/>
          <pc:sldLayoutMkLst>
            <pc:docMk/>
            <pc:sldMasterMk cId="19352866" sldId="2147483947"/>
            <pc:sldLayoutMk cId="126808772" sldId="2147483956"/>
          </pc:sldLayoutMkLst>
        </pc:sldLayoutChg>
        <pc:sldLayoutChg chg="add">
          <pc:chgData name="EZZINE, Hind" userId="S::ezzineh@who.int::edcab00f-6318-46e5-a4a9-188b01ee222f" providerId="AD" clId="Web-{9E8E50C5-5A2C-34EE-A5CB-9D8CA928C6CC}" dt="2022-01-18T15:35:22.452" v="9"/>
          <pc:sldLayoutMkLst>
            <pc:docMk/>
            <pc:sldMasterMk cId="19352866" sldId="2147483947"/>
            <pc:sldLayoutMk cId="3625509648" sldId="2147483957"/>
          </pc:sldLayoutMkLst>
        </pc:sldLayoutChg>
        <pc:sldLayoutChg chg="add">
          <pc:chgData name="EZZINE, Hind" userId="S::ezzineh@who.int::edcab00f-6318-46e5-a4a9-188b01ee222f" providerId="AD" clId="Web-{9E8E50C5-5A2C-34EE-A5CB-9D8CA928C6CC}" dt="2022-01-18T15:35:22.452" v="9"/>
          <pc:sldLayoutMkLst>
            <pc:docMk/>
            <pc:sldMasterMk cId="19352866" sldId="2147483947"/>
            <pc:sldLayoutMk cId="2598386979" sldId="2147483958"/>
          </pc:sldLayoutMkLst>
        </pc:sldLayoutChg>
        <pc:sldLayoutChg chg="add">
          <pc:chgData name="EZZINE, Hind" userId="S::ezzineh@who.int::edcab00f-6318-46e5-a4a9-188b01ee222f" providerId="AD" clId="Web-{9E8E50C5-5A2C-34EE-A5CB-9D8CA928C6CC}" dt="2022-01-18T15:35:22.452" v="9"/>
          <pc:sldLayoutMkLst>
            <pc:docMk/>
            <pc:sldMasterMk cId="19352866" sldId="2147483947"/>
            <pc:sldLayoutMk cId="4018426610" sldId="2147483959"/>
          </pc:sldLayoutMkLst>
        </pc:sldLayoutChg>
      </pc:sldMasterChg>
    </pc:docChg>
  </pc:docChgLst>
  <pc:docChgLst>
    <pc:chgData name="GOMEZ, Paula" userId="S::gomezp@who.int::c93cf399-3ed7-4230-9282-8831e3fe5ae7" providerId="AD" clId="Web-{AE34FF01-679F-2FE2-3BBB-11F1DB878106}"/>
    <pc:docChg chg="modSld">
      <pc:chgData name="GOMEZ, Paula" userId="S::gomezp@who.int::c93cf399-3ed7-4230-9282-8831e3fe5ae7" providerId="AD" clId="Web-{AE34FF01-679F-2FE2-3BBB-11F1DB878106}" dt="2022-06-08T15:29:02.948" v="46"/>
      <pc:docMkLst>
        <pc:docMk/>
      </pc:docMkLst>
      <pc:sldChg chg="modSp">
        <pc:chgData name="GOMEZ, Paula" userId="S::gomezp@who.int::c93cf399-3ed7-4230-9282-8831e3fe5ae7" providerId="AD" clId="Web-{AE34FF01-679F-2FE2-3BBB-11F1DB878106}" dt="2022-06-08T15:27:51.368" v="42" actId="1076"/>
        <pc:sldMkLst>
          <pc:docMk/>
          <pc:sldMk cId="2779048958" sldId="261"/>
        </pc:sldMkLst>
        <pc:spChg chg="mod">
          <ac:chgData name="GOMEZ, Paula" userId="S::gomezp@who.int::c93cf399-3ed7-4230-9282-8831e3fe5ae7" providerId="AD" clId="Web-{AE34FF01-679F-2FE2-3BBB-11F1DB878106}" dt="2022-06-08T15:27:51.368" v="42" actId="1076"/>
          <ac:spMkLst>
            <pc:docMk/>
            <pc:sldMk cId="2779048958" sldId="261"/>
            <ac:spMk id="3" creationId="{00000000-0000-0000-0000-000000000000}"/>
          </ac:spMkLst>
        </pc:spChg>
      </pc:sldChg>
      <pc:sldChg chg="modNotes">
        <pc:chgData name="GOMEZ, Paula" userId="S::gomezp@who.int::c93cf399-3ed7-4230-9282-8831e3fe5ae7" providerId="AD" clId="Web-{AE34FF01-679F-2FE2-3BBB-11F1DB878106}" dt="2022-06-08T15:29:02.948" v="46"/>
        <pc:sldMkLst>
          <pc:docMk/>
          <pc:sldMk cId="3352330291" sldId="265"/>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278842" cy="339884"/>
          </a:xfrm>
          <a:prstGeom prst="rect">
            <a:avLst/>
          </a:prstGeom>
        </p:spPr>
        <p:txBody>
          <a:bodyPr vert="horz" lIns="91440" tIns="45720" rIns="91440" bIns="45720" rtlCol="0"/>
          <a:lstStyle>
            <a:lvl1pPr algn="l">
              <a:defRPr sz="1200"/>
            </a:lvl1pPr>
          </a:lstStyle>
          <a:p>
            <a:pPr rtl="0"/>
            <a:endParaRPr lang="en-GB"/>
          </a:p>
        </p:txBody>
      </p:sp>
      <p:sp>
        <p:nvSpPr>
          <p:cNvPr id="3" name="Date Placeholder 2"/>
          <p:cNvSpPr>
            <a:spLocks noGrp="1"/>
          </p:cNvSpPr>
          <p:nvPr>
            <p:ph type="dt" sz="quarter" idx="1"/>
          </p:nvPr>
        </p:nvSpPr>
        <p:spPr>
          <a:xfrm>
            <a:off x="5593123" y="0"/>
            <a:ext cx="4278842" cy="339884"/>
          </a:xfrm>
          <a:prstGeom prst="rect">
            <a:avLst/>
          </a:prstGeom>
        </p:spPr>
        <p:txBody>
          <a:bodyPr vert="horz" lIns="91440" tIns="45720" rIns="91440" bIns="45720" rtlCol="0"/>
          <a:lstStyle>
            <a:lvl1pPr algn="r">
              <a:defRPr sz="1200"/>
            </a:lvl1pPr>
          </a:lstStyle>
          <a:p>
            <a:pPr rtl="0"/>
            <a:fld id="{E98247CB-03CE-4C78-AB3F-87F4DEFF60A2}" type="datetimeFigureOut">
              <a:rPr lang="en-GB" smtClean="0"/>
              <a:t>13/07/2023</a:t>
            </a:fld>
            <a:endParaRPr lang="en-GB"/>
          </a:p>
        </p:txBody>
      </p:sp>
      <p:sp>
        <p:nvSpPr>
          <p:cNvPr id="4" name="Footer Placeholder 3"/>
          <p:cNvSpPr>
            <a:spLocks noGrp="1"/>
          </p:cNvSpPr>
          <p:nvPr>
            <p:ph type="ftr" sz="quarter" idx="2"/>
          </p:nvPr>
        </p:nvSpPr>
        <p:spPr>
          <a:xfrm>
            <a:off x="0" y="6456612"/>
            <a:ext cx="4278842" cy="339884"/>
          </a:xfrm>
          <a:prstGeom prst="rect">
            <a:avLst/>
          </a:prstGeom>
        </p:spPr>
        <p:txBody>
          <a:bodyPr vert="horz" lIns="91440" tIns="45720" rIns="91440" bIns="45720" rtlCol="0" anchor="b"/>
          <a:lstStyle>
            <a:lvl1pPr algn="l">
              <a:defRPr sz="1200"/>
            </a:lvl1pPr>
          </a:lstStyle>
          <a:p>
            <a:pPr rtl="0"/>
            <a:endParaRPr lang="en-GB"/>
          </a:p>
        </p:txBody>
      </p:sp>
      <p:sp>
        <p:nvSpPr>
          <p:cNvPr id="5" name="Slide Number Placeholder 4"/>
          <p:cNvSpPr>
            <a:spLocks noGrp="1"/>
          </p:cNvSpPr>
          <p:nvPr>
            <p:ph type="sldNum" sz="quarter" idx="3"/>
          </p:nvPr>
        </p:nvSpPr>
        <p:spPr>
          <a:xfrm>
            <a:off x="5593123" y="6456612"/>
            <a:ext cx="4278842" cy="339884"/>
          </a:xfrm>
          <a:prstGeom prst="rect">
            <a:avLst/>
          </a:prstGeom>
        </p:spPr>
        <p:txBody>
          <a:bodyPr vert="horz" lIns="91440" tIns="45720" rIns="91440" bIns="45720" rtlCol="0" anchor="b"/>
          <a:lstStyle>
            <a:lvl1pPr algn="r">
              <a:defRPr sz="1200"/>
            </a:lvl1pPr>
          </a:lstStyle>
          <a:p>
            <a:pPr rtl="0"/>
            <a:fld id="{1FE289F0-B1C0-4B5E-9E4F-6C5625ACE501}" type="slidenum">
              <a:rPr lang="en-GB" smtClean="0"/>
              <a:t>‹#›</a:t>
            </a:fld>
            <a:endParaRPr lang="en-GB"/>
          </a:p>
        </p:txBody>
      </p:sp>
    </p:spTree>
    <p:extLst>
      <p:ext uri="{BB962C8B-B14F-4D97-AF65-F5344CB8AC3E}">
        <p14:creationId xmlns:p14="http://schemas.microsoft.com/office/powerpoint/2010/main" val="149911192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278842" cy="339884"/>
          </a:xfrm>
          <a:prstGeom prst="rect">
            <a:avLst/>
          </a:prstGeom>
        </p:spPr>
        <p:txBody>
          <a:bodyPr vert="horz" lIns="91440" tIns="45720" rIns="91440" bIns="45720" rtlCol="0"/>
          <a:lstStyle>
            <a:lvl1pPr algn="l">
              <a:defRPr sz="1200"/>
            </a:lvl1pPr>
          </a:lstStyle>
          <a:p>
            <a:pPr rtl="0"/>
            <a:endParaRPr lang="en-GB"/>
          </a:p>
        </p:txBody>
      </p:sp>
      <p:sp>
        <p:nvSpPr>
          <p:cNvPr id="3" name="Date Placeholder 2"/>
          <p:cNvSpPr>
            <a:spLocks noGrp="1"/>
          </p:cNvSpPr>
          <p:nvPr>
            <p:ph type="dt" idx="1"/>
          </p:nvPr>
        </p:nvSpPr>
        <p:spPr>
          <a:xfrm>
            <a:off x="5593123" y="0"/>
            <a:ext cx="4278842" cy="339884"/>
          </a:xfrm>
          <a:prstGeom prst="rect">
            <a:avLst/>
          </a:prstGeom>
        </p:spPr>
        <p:txBody>
          <a:bodyPr vert="horz" lIns="91440" tIns="45720" rIns="91440" bIns="45720" rtlCol="0"/>
          <a:lstStyle>
            <a:lvl1pPr algn="r">
              <a:defRPr sz="1200"/>
            </a:lvl1pPr>
          </a:lstStyle>
          <a:p>
            <a:pPr rtl="0"/>
            <a:fld id="{3889D76D-358E-42CE-B055-185E40B3A552}" type="datetimeFigureOut">
              <a:rPr lang="en-GB" smtClean="0"/>
              <a:t>13/07/2023</a:t>
            </a:fld>
            <a:endParaRPr lang="en-GB"/>
          </a:p>
        </p:txBody>
      </p:sp>
      <p:sp>
        <p:nvSpPr>
          <p:cNvPr id="4" name="Slide Image Placeholder 3"/>
          <p:cNvSpPr>
            <a:spLocks noGrp="1" noRot="1" noChangeAspect="1"/>
          </p:cNvSpPr>
          <p:nvPr>
            <p:ph type="sldImg" idx="2"/>
          </p:nvPr>
        </p:nvSpPr>
        <p:spPr>
          <a:xfrm>
            <a:off x="2671763" y="509588"/>
            <a:ext cx="4530725" cy="2549525"/>
          </a:xfrm>
          <a:prstGeom prst="rect">
            <a:avLst/>
          </a:prstGeom>
          <a:noFill/>
          <a:ln w="12700">
            <a:solidFill>
              <a:prstClr val="black"/>
            </a:solidFill>
          </a:ln>
        </p:spPr>
        <p:txBody>
          <a:bodyPr vert="horz" lIns="91440" tIns="45720" rIns="91440" bIns="45720" rtlCol="0" anchor="ctr"/>
          <a:lstStyle/>
          <a:p>
            <a:pPr rtl="0"/>
            <a:endParaRPr lang="en-GB"/>
          </a:p>
        </p:txBody>
      </p:sp>
      <p:sp>
        <p:nvSpPr>
          <p:cNvPr id="5" name="Notes Placeholder 4"/>
          <p:cNvSpPr>
            <a:spLocks noGrp="1"/>
          </p:cNvSpPr>
          <p:nvPr>
            <p:ph type="body" sz="quarter" idx="3"/>
          </p:nvPr>
        </p:nvSpPr>
        <p:spPr>
          <a:xfrm>
            <a:off x="987425" y="3228895"/>
            <a:ext cx="7899400" cy="3058954"/>
          </a:xfrm>
          <a:prstGeom prst="rect">
            <a:avLst/>
          </a:prstGeom>
        </p:spPr>
        <p:txBody>
          <a:bodyPr vert="horz" lIns="91440" tIns="45720" rIns="91440" bIns="45720"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endParaRPr lang="en-GB"/>
          </a:p>
        </p:txBody>
      </p:sp>
      <p:sp>
        <p:nvSpPr>
          <p:cNvPr id="6" name="Footer Placeholder 5"/>
          <p:cNvSpPr>
            <a:spLocks noGrp="1"/>
          </p:cNvSpPr>
          <p:nvPr>
            <p:ph type="ftr" sz="quarter" idx="4"/>
          </p:nvPr>
        </p:nvSpPr>
        <p:spPr>
          <a:xfrm>
            <a:off x="0" y="6456612"/>
            <a:ext cx="4278842" cy="339884"/>
          </a:xfrm>
          <a:prstGeom prst="rect">
            <a:avLst/>
          </a:prstGeom>
        </p:spPr>
        <p:txBody>
          <a:bodyPr vert="horz" lIns="91440" tIns="45720" rIns="91440" bIns="45720" rtlCol="0" anchor="b"/>
          <a:lstStyle>
            <a:lvl1pPr algn="l">
              <a:defRPr sz="1200"/>
            </a:lvl1pPr>
          </a:lstStyle>
          <a:p>
            <a:pPr rtl="0"/>
            <a:endParaRPr lang="en-GB"/>
          </a:p>
        </p:txBody>
      </p:sp>
      <p:sp>
        <p:nvSpPr>
          <p:cNvPr id="7" name="Slide Number Placeholder 6"/>
          <p:cNvSpPr>
            <a:spLocks noGrp="1"/>
          </p:cNvSpPr>
          <p:nvPr>
            <p:ph type="sldNum" sz="quarter" idx="5"/>
          </p:nvPr>
        </p:nvSpPr>
        <p:spPr>
          <a:xfrm>
            <a:off x="5593123" y="6456612"/>
            <a:ext cx="4278842" cy="339884"/>
          </a:xfrm>
          <a:prstGeom prst="rect">
            <a:avLst/>
          </a:prstGeom>
        </p:spPr>
        <p:txBody>
          <a:bodyPr vert="horz" lIns="91440" tIns="45720" rIns="91440" bIns="45720" rtlCol="0" anchor="b"/>
          <a:lstStyle>
            <a:lvl1pPr algn="r">
              <a:defRPr sz="1200"/>
            </a:lvl1pPr>
          </a:lstStyle>
          <a:p>
            <a:pPr rtl="0"/>
            <a:fld id="{A12C5EDE-6ECF-4E33-BE60-CD0138DFD8DE}" type="slidenum">
              <a:rPr lang="en-GB" smtClean="0"/>
              <a:t>‹#›</a:t>
            </a:fld>
            <a:endParaRPr lang="en-GB"/>
          </a:p>
        </p:txBody>
      </p:sp>
    </p:spTree>
    <p:extLst>
      <p:ext uri="{BB962C8B-B14F-4D97-AF65-F5344CB8AC3E}">
        <p14:creationId xmlns:p14="http://schemas.microsoft.com/office/powerpoint/2010/main" val="12874233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rtl="0"/>
            <a:fld id="{A12C5EDE-6ECF-4E33-BE60-CD0138DFD8DE}" type="slidenum">
              <a:rPr lang="en-GB" smtClean="0"/>
              <a:t>13</a:t>
            </a:fld>
            <a:endParaRPr lang="en-GB"/>
          </a:p>
        </p:txBody>
      </p:sp>
    </p:spTree>
    <p:extLst>
      <p:ext uri="{BB962C8B-B14F-4D97-AF65-F5344CB8AC3E}">
        <p14:creationId xmlns:p14="http://schemas.microsoft.com/office/powerpoint/2010/main" val="25680888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2" name="Shape 372"/>
          <p:cNvSpPr>
            <a:spLocks noGrp="1" noRot="1" noChangeAspect="1"/>
          </p:cNvSpPr>
          <p:nvPr>
            <p:ph type="sldImg"/>
          </p:nvPr>
        </p:nvSpPr>
        <p:spPr>
          <a:xfrm>
            <a:off x="381000" y="685800"/>
            <a:ext cx="6096000" cy="3429000"/>
          </a:xfrm>
          <a:prstGeom prst="rect">
            <a:avLst/>
          </a:prstGeom>
        </p:spPr>
        <p:txBody>
          <a:bodyPr/>
          <a:lstStyle/>
          <a:p>
            <a:endParaRPr/>
          </a:p>
        </p:txBody>
      </p:sp>
      <p:sp>
        <p:nvSpPr>
          <p:cNvPr id="373" name="Shape 373"/>
          <p:cNvSpPr>
            <a:spLocks noGrp="1"/>
          </p:cNvSpPr>
          <p:nvPr>
            <p:ph type="body" sz="quarter" idx="1"/>
          </p:nvPr>
        </p:nvSpPr>
        <p:spPr>
          <a:prstGeom prst="rect">
            <a:avLst/>
          </a:prstGeom>
        </p:spPr>
        <p:txBody>
          <a:bodyPr/>
          <a:lstStyle/>
          <a:p>
            <a:pPr algn="just">
              <a:defRPr b="1"/>
            </a:pPr>
            <a:r>
              <a:rPr lang="fr-FR" dirty="0"/>
              <a:t>Débriefing complet par chaque groupe.</a:t>
            </a:r>
          </a:p>
          <a:p>
            <a:pPr algn="just">
              <a:defRPr b="1"/>
            </a:pPr>
            <a:endParaRPr lang="fr-FR" dirty="0"/>
          </a:p>
          <a:p>
            <a:pPr algn="just">
              <a:defRPr b="1"/>
            </a:pPr>
            <a:r>
              <a:rPr lang="fr-FR" b="0" dirty="0"/>
              <a:t>Comparaison entre les différents besoins selon le syndrome.</a:t>
            </a:r>
          </a:p>
          <a:p>
            <a:pPr algn="just">
              <a:defRPr b="1"/>
            </a:pPr>
            <a:endParaRPr lang="fr-FR" b="0" dirty="0"/>
          </a:p>
          <a:p>
            <a:pPr algn="just">
              <a:defRPr b="1"/>
            </a:pPr>
            <a:r>
              <a:rPr lang="fr-FR" b="1" dirty="0"/>
              <a:t>Conseils: </a:t>
            </a:r>
          </a:p>
          <a:p>
            <a:pPr marL="171450" indent="-171450" algn="just">
              <a:buFont typeface="Arial" panose="020B0604020202020204" pitchFamily="34" charset="0"/>
              <a:buChar char="•"/>
              <a:defRPr b="1"/>
            </a:pPr>
            <a:r>
              <a:rPr lang="fr-FR" b="0" dirty="0"/>
              <a:t>Identifiez les matériaux/équipements/fournitures critiques qui sont toujours nécessaires pour l’EIR, indépendamment du type d'événement à enquêter, et mettez-les en évidence.</a:t>
            </a:r>
          </a:p>
          <a:p>
            <a:pPr marL="171450" indent="-171450" algn="just">
              <a:buFont typeface="Arial" panose="020B0604020202020204" pitchFamily="34" charset="0"/>
              <a:buChar char="•"/>
              <a:defRPr b="1"/>
            </a:pPr>
            <a:r>
              <a:rPr lang="fr-FR" b="0" dirty="0"/>
              <a:t>Mettez en avant les matériels/équipements/fournitures spécifiques à la maladie et/ou au contexte.</a:t>
            </a:r>
          </a:p>
          <a:p>
            <a:pPr marL="171450" indent="-171450" algn="just">
              <a:buFont typeface="Arial" panose="020B0604020202020204" pitchFamily="34" charset="0"/>
              <a:buChar char="•"/>
              <a:defRPr b="1"/>
            </a:pPr>
            <a:r>
              <a:rPr lang="fr-FR" b="0" dirty="0"/>
              <a:t>Discutez également de ce que l’EIR doit faire sur le terrain s'il a besoin de s'approvisionner davantage ou d'obtenir de nouveaux matériaux/équipements lorsqu'il est déjà déployé.</a:t>
            </a:r>
            <a:endParaRPr b="0"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rtl="0"/>
            <a:fld id="{A12C5EDE-6ECF-4E33-BE60-CD0138DFD8DE}" type="slidenum">
              <a:rPr lang="en-GB" smtClean="0"/>
              <a:t>15</a:t>
            </a:fld>
            <a:endParaRPr lang="en-GB"/>
          </a:p>
        </p:txBody>
      </p:sp>
    </p:spTree>
    <p:extLst>
      <p:ext uri="{BB962C8B-B14F-4D97-AF65-F5344CB8AC3E}">
        <p14:creationId xmlns:p14="http://schemas.microsoft.com/office/powerpoint/2010/main" val="13197855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a:extLst>
              <a:ext uri="{FF2B5EF4-FFF2-40B4-BE49-F238E27FC236}">
                <a16:creationId xmlns:a16="http://schemas.microsoft.com/office/drawing/2014/main" id="{BC408784-D55E-4169-A872-E7DBD9BECB86}"/>
              </a:ext>
            </a:extLst>
          </p:cNvPr>
          <p:cNvSpPr>
            <a:spLocks noGrp="1" noRot="1" noChangeAspect="1" noTextEdit="1"/>
          </p:cNvSpPr>
          <p:nvPr>
            <p:ph type="sldImg"/>
          </p:nvPr>
        </p:nvSpPr>
        <p:spPr bwMode="auto">
          <a:xfrm>
            <a:off x="2671763" y="509588"/>
            <a:ext cx="4530725" cy="25495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a:extLst>
              <a:ext uri="{FF2B5EF4-FFF2-40B4-BE49-F238E27FC236}">
                <a16:creationId xmlns:a16="http://schemas.microsoft.com/office/drawing/2014/main" id="{CC8ECD4A-9CFD-4C5D-ADC3-D6323AFF77D9}"/>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rtlCol="0" anchor="t" anchorCtr="0" compatLnSpc="1">
            <a:prstTxWarp prst="textNoShape">
              <a:avLst/>
            </a:prstTxWarp>
          </a:bodyPr>
          <a:lstStyle/>
          <a:p>
            <a:pPr rtl="0"/>
            <a:endParaRPr lang="en-GB" altLang="en-US">
              <a:cs typeface="Arial" panose="020B0604020202020204" pitchFamily="34" charset="0"/>
            </a:endParaRPr>
          </a:p>
        </p:txBody>
      </p:sp>
      <p:sp>
        <p:nvSpPr>
          <p:cNvPr id="45060" name="Slide Number Placeholder 3">
            <a:extLst>
              <a:ext uri="{FF2B5EF4-FFF2-40B4-BE49-F238E27FC236}">
                <a16:creationId xmlns:a16="http://schemas.microsoft.com/office/drawing/2014/main" id="{6482581A-8A3A-4D26-B0F4-EF1A15ED004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tlCol="0"/>
          <a:lstStyle>
            <a:lvl1pPr defTabSz="930275">
              <a:spcBef>
                <a:spcPct val="30000"/>
              </a:spcBef>
              <a:defRPr sz="1200">
                <a:solidFill>
                  <a:schemeClr val="tx1"/>
                </a:solidFill>
                <a:latin typeface="Calibri" panose="020F0502020204030204" pitchFamily="34" charset="0"/>
              </a:defRPr>
            </a:lvl1pPr>
            <a:lvl2pPr marL="742950" indent="-285750" defTabSz="930275">
              <a:spcBef>
                <a:spcPct val="30000"/>
              </a:spcBef>
              <a:defRPr sz="1200">
                <a:solidFill>
                  <a:schemeClr val="tx1"/>
                </a:solidFill>
                <a:latin typeface="Calibri" panose="020F0502020204030204" pitchFamily="34" charset="0"/>
              </a:defRPr>
            </a:lvl2pPr>
            <a:lvl3pPr marL="1143000" indent="-228600" defTabSz="930275">
              <a:spcBef>
                <a:spcPct val="30000"/>
              </a:spcBef>
              <a:defRPr sz="1200">
                <a:solidFill>
                  <a:schemeClr val="tx1"/>
                </a:solidFill>
                <a:latin typeface="Calibri" panose="020F0502020204030204" pitchFamily="34" charset="0"/>
              </a:defRPr>
            </a:lvl3pPr>
            <a:lvl4pPr marL="1600200" indent="-228600" defTabSz="930275">
              <a:spcBef>
                <a:spcPct val="30000"/>
              </a:spcBef>
              <a:defRPr sz="1200">
                <a:solidFill>
                  <a:schemeClr val="tx1"/>
                </a:solidFill>
                <a:latin typeface="Calibri" panose="020F0502020204030204" pitchFamily="34" charset="0"/>
              </a:defRPr>
            </a:lvl4pPr>
            <a:lvl5pPr marL="2057400" indent="-228600" defTabSz="930275">
              <a:spcBef>
                <a:spcPct val="30000"/>
              </a:spcBef>
              <a:defRPr sz="1200">
                <a:solidFill>
                  <a:schemeClr val="tx1"/>
                </a:solidFill>
                <a:latin typeface="Calibri" panose="020F0502020204030204" pitchFamily="34" charset="0"/>
              </a:defRPr>
            </a:lvl5pPr>
            <a:lvl6pPr marL="2514600" indent="-228600" defTabSz="93027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93027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93027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930275" eaLnBrk="0" fontAlgn="base" hangingPunct="0">
              <a:spcBef>
                <a:spcPct val="30000"/>
              </a:spcBef>
              <a:spcAft>
                <a:spcPct val="0"/>
              </a:spcAft>
              <a:defRPr sz="1200">
                <a:solidFill>
                  <a:schemeClr val="tx1"/>
                </a:solidFill>
                <a:latin typeface="Calibri" panose="020F0502020204030204" pitchFamily="34" charset="0"/>
              </a:defRPr>
            </a:lvl9pPr>
          </a:lstStyle>
          <a:p>
            <a:pPr rtl="0">
              <a:spcBef>
                <a:spcPct val="0"/>
              </a:spcBef>
            </a:pPr>
            <a:fld id="{DD73BB73-E68B-45C9-9324-F24E5C51F38E}" type="slidenum">
              <a:rPr lang="en-GB" altLang="en-US">
                <a:latin typeface="Times New Roman" panose="02020603050405020304" pitchFamily="18" charset="0"/>
              </a:rPr>
              <a:pPr rtl="0">
                <a:spcBef>
                  <a:spcPct val="0"/>
                </a:spcBef>
              </a:pPr>
              <a:t>16</a:t>
            </a:fld>
            <a:endParaRPr lang="en-GB" altLang="en-US">
              <a:latin typeface="Times New Roman" panose="02020603050405020304" pitchFamily="18" charset="0"/>
            </a:endParaRPr>
          </a:p>
        </p:txBody>
      </p:sp>
    </p:spTree>
    <p:extLst>
      <p:ext uri="{BB962C8B-B14F-4D97-AF65-F5344CB8AC3E}">
        <p14:creationId xmlns:p14="http://schemas.microsoft.com/office/powerpoint/2010/main" val="194765240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2.jpe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2.jpe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2.pn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2.pn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2.pn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2.pn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2.pn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2.pn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2.pn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8.png"/><Relationship Id="rId1" Type="http://schemas.openxmlformats.org/officeDocument/2006/relationships/slideMaster" Target="../slideMasters/slideMaster2.xml"/><Relationship Id="rId5" Type="http://schemas.openxmlformats.org/officeDocument/2006/relationships/image" Target="../media/image3.png"/><Relationship Id="rId4" Type="http://schemas.openxmlformats.org/officeDocument/2006/relationships/image" Target="../media/image2.jpe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8.png"/><Relationship Id="rId1" Type="http://schemas.openxmlformats.org/officeDocument/2006/relationships/slideMaster" Target="../slideMasters/slideMaster2.xml"/><Relationship Id="rId5" Type="http://schemas.openxmlformats.org/officeDocument/2006/relationships/image" Target="../media/image3.png"/><Relationship Id="rId4" Type="http://schemas.openxmlformats.org/officeDocument/2006/relationships/image" Target="../media/image2.jpe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2.jpe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2.jpe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0.pn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0.pn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0.pn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0.pn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0.pn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19" name="Rectangle 1"/>
          <p:cNvSpPr/>
          <p:nvPr/>
        </p:nvSpPr>
        <p:spPr>
          <a:xfrm>
            <a:off x="0" y="13"/>
            <a:ext cx="12192000" cy="4354825"/>
          </a:xfrm>
          <a:prstGeom prst="rect">
            <a:avLst/>
          </a:prstGeom>
          <a:solidFill>
            <a:srgbClr val="ECF2F8"/>
          </a:solidFill>
          <a:ln w="12700">
            <a:miter lim="400000"/>
          </a:ln>
        </p:spPr>
        <p:txBody>
          <a:bodyPr lIns="34289" rIns="34289" anchor="ctr"/>
          <a:lstStyle/>
          <a:p>
            <a:pPr algn="ctr">
              <a:defRPr sz="500">
                <a:solidFill>
                  <a:srgbClr val="FFFFFF"/>
                </a:solidFill>
                <a:latin typeface="Source Sans Pro Regular"/>
                <a:ea typeface="Source Sans Pro Regular"/>
                <a:cs typeface="Source Sans Pro Regular"/>
                <a:sym typeface="Source Sans Pro Regular"/>
              </a:defRPr>
            </a:pPr>
            <a:endParaRPr sz="375"/>
          </a:p>
        </p:txBody>
      </p:sp>
      <p:pic>
        <p:nvPicPr>
          <p:cNvPr id="20"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sp>
        <p:nvSpPr>
          <p:cNvPr id="23" name="Subtitle 2"/>
          <p:cNvSpPr txBox="1"/>
          <p:nvPr/>
        </p:nvSpPr>
        <p:spPr>
          <a:xfrm>
            <a:off x="2992120" y="6176962"/>
            <a:ext cx="5598160" cy="19620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ctr">
              <a:spcBef>
                <a:spcPts val="200"/>
              </a:spcBef>
              <a:defRPr sz="900">
                <a:solidFill>
                  <a:srgbClr val="FFFFFF"/>
                </a:solidFill>
                <a:latin typeface="Source Sans Pro Regular"/>
                <a:ea typeface="Source Sans Pro Regular"/>
                <a:cs typeface="Source Sans Pro Regular"/>
                <a:sym typeface="Source Sans Pro Regular"/>
              </a:defRPr>
            </a:lvl1pPr>
          </a:lstStyle>
          <a:p>
            <a:r>
              <a:rPr sz="675"/>
              <a:t>Rapid Response Teams Training</a:t>
            </a:r>
          </a:p>
        </p:txBody>
      </p:sp>
      <p:sp>
        <p:nvSpPr>
          <p:cNvPr id="2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5" name="Subtitle 5"/>
          <p:cNvSpPr txBox="1"/>
          <p:nvPr/>
        </p:nvSpPr>
        <p:spPr>
          <a:xfrm>
            <a:off x="8013929" y="6515781"/>
            <a:ext cx="379475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16992">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r>
              <a:rPr sz="675"/>
              <a:t>Rapid Response Teams Advanced Training Package</a:t>
            </a:r>
          </a:p>
        </p:txBody>
      </p:sp>
      <p:sp>
        <p:nvSpPr>
          <p:cNvPr id="26" name="Subtitle 5"/>
          <p:cNvSpPr txBox="1"/>
          <p:nvPr/>
        </p:nvSpPr>
        <p:spPr>
          <a:xfrm>
            <a:off x="8013929" y="6655793"/>
            <a:ext cx="379475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rPr sz="675"/>
              <a:t>A3.2 Logistics</a:t>
            </a:r>
          </a:p>
        </p:txBody>
      </p:sp>
      <p:pic>
        <p:nvPicPr>
          <p:cNvPr id="27" name="Picture 18" descr="Picture 18"/>
          <p:cNvPicPr>
            <a:picLocks noChangeAspect="1"/>
          </p:cNvPicPr>
          <p:nvPr/>
        </p:nvPicPr>
        <p:blipFill>
          <a:blip r:embed="rId3"/>
          <a:stretch>
            <a:fillRect/>
          </a:stretch>
        </p:blipFill>
        <p:spPr>
          <a:xfrm>
            <a:off x="9002491" y="5116964"/>
            <a:ext cx="2823416" cy="908686"/>
          </a:xfrm>
          <a:prstGeom prst="rect">
            <a:avLst/>
          </a:prstGeom>
          <a:ln w="12700">
            <a:miter lim="400000"/>
          </a:ln>
        </p:spPr>
      </p:pic>
      <p:sp>
        <p:nvSpPr>
          <p:cNvPr id="29" name="Body Level One…"/>
          <p:cNvSpPr txBox="1">
            <a:spLocks noGrp="1"/>
          </p:cNvSpPr>
          <p:nvPr>
            <p:ph type="body" sz="quarter" idx="1"/>
          </p:nvPr>
        </p:nvSpPr>
        <p:spPr>
          <a:xfrm>
            <a:off x="5525729" y="3491869"/>
            <a:ext cx="5925539" cy="914401"/>
          </a:xfrm>
          <a:prstGeom prst="rect">
            <a:avLst/>
          </a:prstGeom>
        </p:spPr>
        <p:txBody>
          <a:bodyPr/>
          <a:lstStyle>
            <a:lvl1pPr>
              <a:defRPr>
                <a:latin typeface="Source Sans Pro Bold"/>
                <a:ea typeface="Source Sans Pro Bold"/>
                <a:cs typeface="Source Sans Pro Bold"/>
                <a:sym typeface="Source Sans Pro Bold"/>
              </a:defRPr>
            </a:lvl1pPr>
            <a:lvl2pPr marL="122058" indent="-40686">
              <a:defRPr>
                <a:latin typeface="Source Sans Pro Bold"/>
                <a:ea typeface="Source Sans Pro Bold"/>
                <a:cs typeface="Source Sans Pro Bold"/>
                <a:sym typeface="Source Sans Pro Bold"/>
              </a:defRPr>
            </a:lvl2pPr>
            <a:lvl3pPr marL="203430" indent="-40685">
              <a:defRPr>
                <a:latin typeface="Source Sans Pro Bold"/>
                <a:ea typeface="Source Sans Pro Bold"/>
                <a:cs typeface="Source Sans Pro Bold"/>
                <a:sym typeface="Source Sans Pro Bold"/>
              </a:defRPr>
            </a:lvl3pPr>
            <a:lvl4pPr marL="284802" indent="-40685">
              <a:defRPr>
                <a:latin typeface="Source Sans Pro Bold"/>
                <a:ea typeface="Source Sans Pro Bold"/>
                <a:cs typeface="Source Sans Pro Bold"/>
                <a:sym typeface="Source Sans Pro Bold"/>
              </a:defRPr>
            </a:lvl4pPr>
            <a:lvl5pPr marL="366173" indent="-40685">
              <a:defRPr>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0" name="Title Text"/>
          <p:cNvSpPr txBox="1">
            <a:spLocks noGrp="1"/>
          </p:cNvSpPr>
          <p:nvPr>
            <p:ph type="title"/>
          </p:nvPr>
        </p:nvSpPr>
        <p:spPr>
          <a:xfrm>
            <a:off x="517796" y="1587567"/>
            <a:ext cx="4490141" cy="2410277"/>
          </a:xfrm>
          <a:prstGeom prst="rect">
            <a:avLst/>
          </a:prstGeom>
        </p:spPr>
        <p:txBody>
          <a:bodyPr/>
          <a:lstStyle/>
          <a:p>
            <a:r>
              <a:t>Title Text</a:t>
            </a:r>
          </a:p>
        </p:txBody>
      </p:sp>
      <p:pic>
        <p:nvPicPr>
          <p:cNvPr id="2" name="Image 17">
            <a:extLst>
              <a:ext uri="{FF2B5EF4-FFF2-40B4-BE49-F238E27FC236}">
                <a16:creationId xmlns:a16="http://schemas.microsoft.com/office/drawing/2014/main" id="{E36F95A4-D2AE-110E-4F00-8CE160D20153}"/>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91344" y="6402477"/>
            <a:ext cx="1694871" cy="363449"/>
          </a:xfrm>
          <a:prstGeom prst="rect">
            <a:avLst/>
          </a:prstGeom>
        </p:spPr>
      </p:pic>
      <p:pic>
        <p:nvPicPr>
          <p:cNvPr id="3" name="Image 15">
            <a:extLst>
              <a:ext uri="{FF2B5EF4-FFF2-40B4-BE49-F238E27FC236}">
                <a16:creationId xmlns:a16="http://schemas.microsoft.com/office/drawing/2014/main" id="{90BD2CD5-34B5-C20A-DF32-9F55B36F0971}"/>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1096082" y="156399"/>
            <a:ext cx="961153" cy="822960"/>
          </a:xfrm>
          <a:prstGeom prst="rect">
            <a:avLst/>
          </a:prstGeom>
        </p:spPr>
      </p:pic>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78"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sp>
        <p:nvSpPr>
          <p:cNvPr id="181" name="Subtitle 2"/>
          <p:cNvSpPr txBox="1"/>
          <p:nvPr/>
        </p:nvSpPr>
        <p:spPr>
          <a:xfrm>
            <a:off x="2992120" y="6176962"/>
            <a:ext cx="5598160" cy="19620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ctr">
              <a:spcBef>
                <a:spcPts val="200"/>
              </a:spcBef>
              <a:defRPr sz="900">
                <a:solidFill>
                  <a:srgbClr val="FFFFFF"/>
                </a:solidFill>
                <a:latin typeface="Source Sans Pro Regular"/>
                <a:ea typeface="Source Sans Pro Regular"/>
                <a:cs typeface="Source Sans Pro Regular"/>
                <a:sym typeface="Source Sans Pro Regular"/>
              </a:defRPr>
            </a:lvl1pPr>
          </a:lstStyle>
          <a:p>
            <a:r>
              <a:rPr sz="675"/>
              <a:t>Rapid Response Teams Training</a:t>
            </a:r>
          </a:p>
        </p:txBody>
      </p:sp>
      <p:sp>
        <p:nvSpPr>
          <p:cNvPr id="18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83" name="Subtitle 5"/>
          <p:cNvSpPr txBox="1"/>
          <p:nvPr/>
        </p:nvSpPr>
        <p:spPr>
          <a:xfrm>
            <a:off x="8013929" y="6515781"/>
            <a:ext cx="379475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16992">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r>
              <a:rPr sz="675"/>
              <a:t>Rapid Response Teams Advanced Training Package</a:t>
            </a:r>
          </a:p>
        </p:txBody>
      </p:sp>
      <p:sp>
        <p:nvSpPr>
          <p:cNvPr id="184" name="Subtitle 5"/>
          <p:cNvSpPr txBox="1"/>
          <p:nvPr/>
        </p:nvSpPr>
        <p:spPr>
          <a:xfrm>
            <a:off x="8013929" y="6655793"/>
            <a:ext cx="379475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rPr sz="675"/>
              <a:t>A3.2 Logistics</a:t>
            </a:r>
          </a:p>
        </p:txBody>
      </p:sp>
      <p:sp>
        <p:nvSpPr>
          <p:cNvPr id="185" name="Rounded Rectangle 4"/>
          <p:cNvSpPr/>
          <p:nvPr/>
        </p:nvSpPr>
        <p:spPr>
          <a:xfrm flipV="1">
            <a:off x="5003344" y="3246972"/>
            <a:ext cx="2515176" cy="111824"/>
          </a:xfrm>
          <a:prstGeom prst="roundRect">
            <a:avLst>
              <a:gd name="adj" fmla="val 50000"/>
            </a:avLst>
          </a:prstGeom>
          <a:solidFill>
            <a:schemeClr val="accent3"/>
          </a:solidFill>
          <a:ln w="12700">
            <a:miter lim="400000"/>
          </a:ln>
        </p:spPr>
        <p:txBody>
          <a:bodyPr lIns="34289" rIns="34289" anchor="ctr"/>
          <a:lstStyle/>
          <a:p>
            <a:pPr algn="ctr">
              <a:defRPr sz="500">
                <a:solidFill>
                  <a:srgbClr val="FFFFFF"/>
                </a:solidFill>
                <a:latin typeface="Source Sans Pro Regular"/>
                <a:ea typeface="Source Sans Pro Regular"/>
                <a:cs typeface="Source Sans Pro Regular"/>
                <a:sym typeface="Source Sans Pro Regular"/>
              </a:defRPr>
            </a:pPr>
            <a:endParaRPr sz="375"/>
          </a:p>
        </p:txBody>
      </p:sp>
      <p:sp>
        <p:nvSpPr>
          <p:cNvPr id="186" name="Body Level One…"/>
          <p:cNvSpPr txBox="1">
            <a:spLocks noGrp="1"/>
          </p:cNvSpPr>
          <p:nvPr>
            <p:ph type="body" sz="half" idx="1" hasCustomPrompt="1"/>
          </p:nvPr>
        </p:nvSpPr>
        <p:spPr>
          <a:xfrm>
            <a:off x="587203" y="1971021"/>
            <a:ext cx="11347452" cy="1870076"/>
          </a:xfrm>
          <a:prstGeom prst="rect">
            <a:avLst/>
          </a:prstGeom>
        </p:spPr>
        <p:txBody>
          <a:bodyPr anchor="ctr"/>
          <a:lstStyle>
            <a:lvl1pPr marL="0" indent="0" algn="ctr">
              <a:buClrTx/>
              <a:buSzTx/>
              <a:buFontTx/>
              <a:buNone/>
              <a:defRPr>
                <a:solidFill>
                  <a:srgbClr val="FFFFFF"/>
                </a:solidFill>
                <a:latin typeface="Source Sans Pro Bold"/>
                <a:ea typeface="Source Sans Pro Bold"/>
                <a:cs typeface="Source Sans Pro Bold"/>
                <a:sym typeface="Source Sans Pro Bold"/>
              </a:defRPr>
            </a:lvl1pPr>
            <a:lvl2pPr algn="ctr">
              <a:buClrTx/>
              <a:buFontTx/>
              <a:defRPr>
                <a:solidFill>
                  <a:srgbClr val="FFFFFF"/>
                </a:solidFill>
                <a:latin typeface="Source Sans Pro Bold"/>
                <a:ea typeface="Source Sans Pro Bold"/>
                <a:cs typeface="Source Sans Pro Bold"/>
                <a:sym typeface="Source Sans Pro Bold"/>
              </a:defRPr>
            </a:lvl2pPr>
            <a:lvl3pPr algn="ctr">
              <a:buClrTx/>
              <a:buFontTx/>
              <a:defRPr>
                <a:solidFill>
                  <a:srgbClr val="FFFFFF"/>
                </a:solidFill>
                <a:latin typeface="Source Sans Pro Bold"/>
                <a:ea typeface="Source Sans Pro Bold"/>
                <a:cs typeface="Source Sans Pro Bold"/>
                <a:sym typeface="Source Sans Pro Bold"/>
              </a:defRPr>
            </a:lvl3pPr>
            <a:lvl4pPr algn="ctr">
              <a:buClrTx/>
              <a:buFontTx/>
              <a:defRPr>
                <a:solidFill>
                  <a:srgbClr val="FFFFFF"/>
                </a:solidFill>
                <a:latin typeface="Source Sans Pro Bold"/>
                <a:ea typeface="Source Sans Pro Bold"/>
                <a:cs typeface="Source Sans Pro Bold"/>
                <a:sym typeface="Source Sans Pro Bold"/>
              </a:defRPr>
            </a:lvl4pPr>
            <a:lvl5pPr algn="ctr">
              <a:buClrTx/>
              <a:buFontTx/>
              <a:defRPr>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2" name="Slide Number">
            <a:extLst>
              <a:ext uri="{FF2B5EF4-FFF2-40B4-BE49-F238E27FC236}">
                <a16:creationId xmlns:a16="http://schemas.microsoft.com/office/drawing/2014/main" id="{B56B7551-86F5-48F0-C2A6-D1BAB95BAB9A}"/>
              </a:ext>
            </a:extLst>
          </p:cNvPr>
          <p:cNvSpPr txBox="1">
            <a:spLocks/>
          </p:cNvSpPr>
          <p:nvPr userDrawn="1"/>
        </p:nvSpPr>
        <p:spPr>
          <a:xfrm>
            <a:off x="11808686" y="6586873"/>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solidFill>
                  <a:schemeClr val="tx2">
                    <a:lumMod val="50000"/>
                  </a:schemeClr>
                </a:solidFill>
                <a:latin typeface="+mj-lt"/>
              </a:rPr>
              <a:pPr/>
              <a:t>‹#›</a:t>
            </a:fld>
            <a:endParaRPr lang="hu-HU" sz="825" dirty="0">
              <a:solidFill>
                <a:schemeClr val="tx2">
                  <a:lumMod val="50000"/>
                </a:schemeClr>
              </a:solidFill>
              <a:latin typeface="+mj-lt"/>
            </a:endParaRPr>
          </a:p>
        </p:txBody>
      </p:sp>
      <p:pic>
        <p:nvPicPr>
          <p:cNvPr id="3" name="Image 17">
            <a:extLst>
              <a:ext uri="{FF2B5EF4-FFF2-40B4-BE49-F238E27FC236}">
                <a16:creationId xmlns:a16="http://schemas.microsoft.com/office/drawing/2014/main" id="{BA3887D6-FAEE-41B1-10CD-189DA78AA1F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1344" y="6402477"/>
            <a:ext cx="1694871" cy="363449"/>
          </a:xfrm>
          <a:prstGeom prst="rect">
            <a:avLst/>
          </a:prstGeom>
        </p:spPr>
      </p:pic>
      <p:pic>
        <p:nvPicPr>
          <p:cNvPr id="4" name="Picture 3" descr="A picture containing text, font, graphics, logo&#10;&#10;Description automatically generated">
            <a:extLst>
              <a:ext uri="{FF2B5EF4-FFF2-40B4-BE49-F238E27FC236}">
                <a16:creationId xmlns:a16="http://schemas.microsoft.com/office/drawing/2014/main" id="{11F5C0C3-9DC8-7BF0-07A3-AFB01CE664B3}"/>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061726" y="77529"/>
            <a:ext cx="1005840" cy="901786"/>
          </a:xfrm>
          <a:prstGeom prst="rect">
            <a:avLst/>
          </a:prstGeom>
          <a:ln>
            <a:noFill/>
          </a:ln>
        </p:spPr>
      </p:pic>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sp>
        <p:nvSpPr>
          <p:cNvPr id="194" name="Subtitle 2"/>
          <p:cNvSpPr txBox="1"/>
          <p:nvPr/>
        </p:nvSpPr>
        <p:spPr>
          <a:xfrm>
            <a:off x="2992120" y="6176962"/>
            <a:ext cx="5598160" cy="19620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ctr">
              <a:spcBef>
                <a:spcPts val="200"/>
              </a:spcBef>
              <a:defRPr sz="900">
                <a:solidFill>
                  <a:srgbClr val="FFFFFF"/>
                </a:solidFill>
                <a:latin typeface="Source Sans Pro Regular"/>
                <a:ea typeface="Source Sans Pro Regular"/>
                <a:cs typeface="Source Sans Pro Regular"/>
                <a:sym typeface="Source Sans Pro Regular"/>
              </a:defRPr>
            </a:lvl1pPr>
          </a:lstStyle>
          <a:p>
            <a:r>
              <a:rPr sz="675"/>
              <a:t>Rapid Response Teams Training</a:t>
            </a:r>
          </a:p>
        </p:txBody>
      </p:sp>
      <p:sp>
        <p:nvSpPr>
          <p:cNvPr id="19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96" name="Subtitle 5"/>
          <p:cNvSpPr txBox="1"/>
          <p:nvPr/>
        </p:nvSpPr>
        <p:spPr>
          <a:xfrm>
            <a:off x="8013929" y="6515781"/>
            <a:ext cx="379475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16992">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r>
              <a:rPr sz="675"/>
              <a:t>Rapid Response Teams Advanced Training Package</a:t>
            </a:r>
          </a:p>
        </p:txBody>
      </p:sp>
      <p:sp>
        <p:nvSpPr>
          <p:cNvPr id="197" name="Subtitle 5"/>
          <p:cNvSpPr txBox="1"/>
          <p:nvPr/>
        </p:nvSpPr>
        <p:spPr>
          <a:xfrm>
            <a:off x="8013929" y="6655793"/>
            <a:ext cx="379475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rPr sz="675"/>
              <a:t>A3.2 Logistics</a:t>
            </a:r>
          </a:p>
        </p:txBody>
      </p:sp>
      <p:pic>
        <p:nvPicPr>
          <p:cNvPr id="198"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sp>
        <p:nvSpPr>
          <p:cNvPr id="2" name="Slide Number">
            <a:extLst>
              <a:ext uri="{FF2B5EF4-FFF2-40B4-BE49-F238E27FC236}">
                <a16:creationId xmlns:a16="http://schemas.microsoft.com/office/drawing/2014/main" id="{891BCB54-59B8-66E2-AA2B-1A3064B406DD}"/>
              </a:ext>
            </a:extLst>
          </p:cNvPr>
          <p:cNvSpPr txBox="1">
            <a:spLocks/>
          </p:cNvSpPr>
          <p:nvPr userDrawn="1"/>
        </p:nvSpPr>
        <p:spPr>
          <a:xfrm>
            <a:off x="11808686" y="6586873"/>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solidFill>
                  <a:schemeClr val="tx2">
                    <a:lumMod val="50000"/>
                  </a:schemeClr>
                </a:solidFill>
                <a:latin typeface="+mj-lt"/>
              </a:rPr>
              <a:pPr/>
              <a:t>‹#›</a:t>
            </a:fld>
            <a:endParaRPr lang="hu-HU" sz="825" dirty="0">
              <a:solidFill>
                <a:schemeClr val="tx2">
                  <a:lumMod val="50000"/>
                </a:schemeClr>
              </a:solidFill>
              <a:latin typeface="+mj-lt"/>
            </a:endParaRPr>
          </a:p>
        </p:txBody>
      </p:sp>
      <p:pic>
        <p:nvPicPr>
          <p:cNvPr id="3" name="Image 17">
            <a:extLst>
              <a:ext uri="{FF2B5EF4-FFF2-40B4-BE49-F238E27FC236}">
                <a16:creationId xmlns:a16="http://schemas.microsoft.com/office/drawing/2014/main" id="{5D373129-E5EF-0726-C8F9-2223C2490132}"/>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1344" y="6402477"/>
            <a:ext cx="1694871" cy="363449"/>
          </a:xfrm>
          <a:prstGeom prst="rect">
            <a:avLst/>
          </a:prstGeom>
        </p:spPr>
      </p:pic>
      <p:pic>
        <p:nvPicPr>
          <p:cNvPr id="4" name="Picture 3" descr="A picture containing text, font, graphics, logo&#10;&#10;Description automatically generated">
            <a:extLst>
              <a:ext uri="{FF2B5EF4-FFF2-40B4-BE49-F238E27FC236}">
                <a16:creationId xmlns:a16="http://schemas.microsoft.com/office/drawing/2014/main" id="{90B5FA23-D0DD-778D-6692-CA71EB4BF0B1}"/>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061726" y="77529"/>
            <a:ext cx="1005840" cy="901786"/>
          </a:xfrm>
          <a:prstGeom prst="rect">
            <a:avLst/>
          </a:prstGeom>
          <a:ln>
            <a:noFill/>
          </a:ln>
        </p:spPr>
      </p:pic>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206" name="Picture 2" descr="Picture 2"/>
          <p:cNvPicPr>
            <a:picLocks noChangeAspect="1"/>
          </p:cNvPicPr>
          <p:nvPr/>
        </p:nvPicPr>
        <p:blipFill>
          <a:blip r:embed="rId2"/>
          <a:stretch>
            <a:fillRect/>
          </a:stretch>
        </p:blipFill>
        <p:spPr>
          <a:xfrm>
            <a:off x="11189973" y="118166"/>
            <a:ext cx="866716" cy="895042"/>
          </a:xfrm>
          <a:prstGeom prst="rect">
            <a:avLst/>
          </a:prstGeom>
          <a:ln w="12700">
            <a:miter lim="400000"/>
          </a:ln>
        </p:spPr>
      </p:pic>
      <p:sp>
        <p:nvSpPr>
          <p:cNvPr id="208" name="Subtitle 2"/>
          <p:cNvSpPr txBox="1"/>
          <p:nvPr/>
        </p:nvSpPr>
        <p:spPr>
          <a:xfrm>
            <a:off x="2992120" y="6176962"/>
            <a:ext cx="5598160" cy="19620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ctr">
              <a:spcBef>
                <a:spcPts val="200"/>
              </a:spcBef>
              <a:defRPr sz="900">
                <a:solidFill>
                  <a:srgbClr val="FFFFFF"/>
                </a:solidFill>
                <a:latin typeface="Source Sans Pro Regular"/>
                <a:ea typeface="Source Sans Pro Regular"/>
                <a:cs typeface="Source Sans Pro Regular"/>
                <a:sym typeface="Source Sans Pro Regular"/>
              </a:defRPr>
            </a:lvl1pPr>
          </a:lstStyle>
          <a:p>
            <a:r>
              <a:rPr sz="675"/>
              <a:t>Rapid Response Teams Training</a:t>
            </a:r>
          </a:p>
        </p:txBody>
      </p:sp>
      <p:sp>
        <p:nvSpPr>
          <p:cNvPr id="20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10" name="Subtitle 5"/>
          <p:cNvSpPr txBox="1"/>
          <p:nvPr/>
        </p:nvSpPr>
        <p:spPr>
          <a:xfrm>
            <a:off x="8013929" y="6515781"/>
            <a:ext cx="379475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16992">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r>
              <a:rPr sz="675"/>
              <a:t>Rapid Response Teams Advanced Training Package</a:t>
            </a:r>
          </a:p>
        </p:txBody>
      </p:sp>
      <p:sp>
        <p:nvSpPr>
          <p:cNvPr id="211" name="Subtitle 5"/>
          <p:cNvSpPr txBox="1"/>
          <p:nvPr/>
        </p:nvSpPr>
        <p:spPr>
          <a:xfrm>
            <a:off x="8013929" y="6655793"/>
            <a:ext cx="379475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rPr sz="675"/>
              <a:t>A3.2 Logistics</a:t>
            </a:r>
          </a:p>
        </p:txBody>
      </p:sp>
      <p:sp>
        <p:nvSpPr>
          <p:cNvPr id="212" name="Rectangle 5"/>
          <p:cNvSpPr/>
          <p:nvPr/>
        </p:nvSpPr>
        <p:spPr>
          <a:xfrm>
            <a:off x="0" y="-9332"/>
            <a:ext cx="12192000" cy="6199821"/>
          </a:xfrm>
          <a:prstGeom prst="rect">
            <a:avLst/>
          </a:prstGeom>
          <a:solidFill>
            <a:srgbClr val="ECF2F8"/>
          </a:solidFill>
          <a:ln w="12700">
            <a:miter lim="400000"/>
          </a:ln>
        </p:spPr>
        <p:txBody>
          <a:bodyPr lIns="34289" rIns="34289" anchor="ctr"/>
          <a:lstStyle/>
          <a:p>
            <a:pPr algn="ctr">
              <a:defRPr sz="700">
                <a:solidFill>
                  <a:srgbClr val="FFFFFF"/>
                </a:solidFill>
                <a:latin typeface="Source Sans Pro Regular"/>
                <a:ea typeface="Source Sans Pro Regular"/>
                <a:cs typeface="Source Sans Pro Regular"/>
                <a:sym typeface="Source Sans Pro Regular"/>
              </a:defRPr>
            </a:pPr>
            <a:endParaRPr sz="525"/>
          </a:p>
        </p:txBody>
      </p:sp>
      <p:pic>
        <p:nvPicPr>
          <p:cNvPr id="213" name="Picture 3" descr="Picture 3"/>
          <p:cNvPicPr>
            <a:picLocks noChangeAspect="1"/>
          </p:cNvPicPr>
          <p:nvPr/>
        </p:nvPicPr>
        <p:blipFill>
          <a:blip r:embed="rId3"/>
          <a:stretch>
            <a:fillRect/>
          </a:stretch>
        </p:blipFill>
        <p:spPr>
          <a:xfrm>
            <a:off x="-9145" y="-18870"/>
            <a:ext cx="5130801" cy="660401"/>
          </a:xfrm>
          <a:prstGeom prst="rect">
            <a:avLst/>
          </a:prstGeom>
          <a:ln w="12700">
            <a:miter lim="400000"/>
          </a:ln>
        </p:spPr>
      </p:pic>
      <p:sp>
        <p:nvSpPr>
          <p:cNvPr id="214" name="TextBox 4"/>
          <p:cNvSpPr txBox="1"/>
          <p:nvPr/>
        </p:nvSpPr>
        <p:spPr>
          <a:xfrm>
            <a:off x="275897" y="11106"/>
            <a:ext cx="2627841" cy="461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defRPr sz="3200">
                <a:solidFill>
                  <a:srgbClr val="FFFFFF"/>
                </a:solidFill>
                <a:latin typeface="Source Sans Pro Bold"/>
                <a:ea typeface="Source Sans Pro Bold"/>
                <a:cs typeface="Source Sans Pro Bold"/>
                <a:sym typeface="Source Sans Pro Bold"/>
              </a:defRPr>
            </a:lvl1pPr>
          </a:lstStyle>
          <a:p>
            <a:r>
              <a:rPr sz="2400"/>
              <a:t>Disclaimer</a:t>
            </a:r>
          </a:p>
        </p:txBody>
      </p:sp>
      <p:sp>
        <p:nvSpPr>
          <p:cNvPr id="216" name="Body Level One…"/>
          <p:cNvSpPr txBox="1">
            <a:spLocks noGrp="1"/>
          </p:cNvSpPr>
          <p:nvPr>
            <p:ph type="body" idx="1"/>
          </p:nvPr>
        </p:nvSpPr>
        <p:spPr>
          <a:xfrm>
            <a:off x="797443" y="842965"/>
            <a:ext cx="10450423" cy="5206964"/>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3E685882-73C7-FEED-BBF8-C52488B53F19}"/>
              </a:ext>
            </a:extLst>
          </p:cNvPr>
          <p:cNvSpPr txBox="1">
            <a:spLocks/>
          </p:cNvSpPr>
          <p:nvPr userDrawn="1"/>
        </p:nvSpPr>
        <p:spPr>
          <a:xfrm>
            <a:off x="11808686" y="6586873"/>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solidFill>
                  <a:schemeClr val="tx2">
                    <a:lumMod val="50000"/>
                  </a:schemeClr>
                </a:solidFill>
                <a:latin typeface="+mj-lt"/>
              </a:rPr>
              <a:pPr/>
              <a:t>‹#›</a:t>
            </a:fld>
            <a:endParaRPr lang="hu-HU" sz="825" dirty="0">
              <a:solidFill>
                <a:schemeClr val="tx2">
                  <a:lumMod val="50000"/>
                </a:schemeClr>
              </a:solidFill>
              <a:latin typeface="+mj-lt"/>
            </a:endParaRPr>
          </a:p>
        </p:txBody>
      </p:sp>
      <p:pic>
        <p:nvPicPr>
          <p:cNvPr id="3" name="Image 17">
            <a:extLst>
              <a:ext uri="{FF2B5EF4-FFF2-40B4-BE49-F238E27FC236}">
                <a16:creationId xmlns:a16="http://schemas.microsoft.com/office/drawing/2014/main" id="{CE12418C-A408-6E89-E106-108C854DD6C1}"/>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91344" y="6402477"/>
            <a:ext cx="1694871" cy="363449"/>
          </a:xfrm>
          <a:prstGeom prst="rect">
            <a:avLst/>
          </a:prstGeom>
        </p:spPr>
      </p:pic>
      <p:pic>
        <p:nvPicPr>
          <p:cNvPr id="4" name="Image 15">
            <a:extLst>
              <a:ext uri="{FF2B5EF4-FFF2-40B4-BE49-F238E27FC236}">
                <a16:creationId xmlns:a16="http://schemas.microsoft.com/office/drawing/2014/main" id="{4D9460D2-0135-482C-6C85-4EB54989B939}"/>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1096082" y="123374"/>
            <a:ext cx="961153" cy="822960"/>
          </a:xfrm>
          <a:prstGeom prst="rect">
            <a:avLst/>
          </a:prstGeom>
        </p:spPr>
      </p:pic>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Section Header">
    <p:spTree>
      <p:nvGrpSpPr>
        <p:cNvPr id="1" name=""/>
        <p:cNvGrpSpPr/>
        <p:nvPr/>
      </p:nvGrpSpPr>
      <p:grpSpPr>
        <a:xfrm>
          <a:off x="0" y="0"/>
          <a:ext cx="0" cy="0"/>
          <a:chOff x="0" y="0"/>
          <a:chExt cx="0" cy="0"/>
        </a:xfrm>
      </p:grpSpPr>
      <p:pic>
        <p:nvPicPr>
          <p:cNvPr id="223" name="Image" descr="Image"/>
          <p:cNvPicPr>
            <a:picLocks noChangeAspect="1"/>
          </p:cNvPicPr>
          <p:nvPr/>
        </p:nvPicPr>
        <p:blipFill>
          <a:blip r:embed="rId2"/>
          <a:stretch>
            <a:fillRect/>
          </a:stretch>
        </p:blipFill>
        <p:spPr>
          <a:xfrm>
            <a:off x="-18792" y="-48495"/>
            <a:ext cx="5131639" cy="655777"/>
          </a:xfrm>
          <a:prstGeom prst="rect">
            <a:avLst/>
          </a:prstGeom>
          <a:ln w="12700">
            <a:miter lim="400000"/>
          </a:ln>
        </p:spPr>
      </p:pic>
      <p:sp>
        <p:nvSpPr>
          <p:cNvPr id="226" name="Subtitle 2"/>
          <p:cNvSpPr txBox="1"/>
          <p:nvPr/>
        </p:nvSpPr>
        <p:spPr>
          <a:xfrm>
            <a:off x="2992120" y="6176962"/>
            <a:ext cx="5598160" cy="19620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ctr">
              <a:spcBef>
                <a:spcPts val="200"/>
              </a:spcBef>
              <a:defRPr sz="900">
                <a:solidFill>
                  <a:srgbClr val="FFFFFF"/>
                </a:solidFill>
                <a:latin typeface="Source Sans Pro Regular"/>
                <a:ea typeface="Source Sans Pro Regular"/>
                <a:cs typeface="Source Sans Pro Regular"/>
                <a:sym typeface="Source Sans Pro Regular"/>
              </a:defRPr>
            </a:lvl1pPr>
          </a:lstStyle>
          <a:p>
            <a:r>
              <a:rPr sz="675"/>
              <a:t>Rapid Response Teams Training</a:t>
            </a:r>
          </a:p>
        </p:txBody>
      </p:sp>
      <p:sp>
        <p:nvSpPr>
          <p:cNvPr id="22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28" name="Subtitle 5"/>
          <p:cNvSpPr txBox="1"/>
          <p:nvPr/>
        </p:nvSpPr>
        <p:spPr>
          <a:xfrm>
            <a:off x="8013929" y="6515781"/>
            <a:ext cx="379475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16992">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r>
              <a:rPr sz="675"/>
              <a:t>Rapid Response Teams Advanced Training Package</a:t>
            </a:r>
          </a:p>
        </p:txBody>
      </p:sp>
      <p:sp>
        <p:nvSpPr>
          <p:cNvPr id="229" name="Subtitle 5"/>
          <p:cNvSpPr txBox="1"/>
          <p:nvPr/>
        </p:nvSpPr>
        <p:spPr>
          <a:xfrm>
            <a:off x="8013929" y="6655793"/>
            <a:ext cx="379475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rPr sz="675"/>
              <a:t>A3.2 Logistics</a:t>
            </a:r>
          </a:p>
        </p:txBody>
      </p:sp>
      <p:sp>
        <p:nvSpPr>
          <p:cNvPr id="230" name="Rectangle 2"/>
          <p:cNvSpPr txBox="1"/>
          <p:nvPr/>
        </p:nvSpPr>
        <p:spPr>
          <a:xfrm>
            <a:off x="176764" y="-14288"/>
            <a:ext cx="8138160" cy="4247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rPr sz="2400"/>
              <a:t>Learning objectives</a:t>
            </a:r>
          </a:p>
        </p:txBody>
      </p:sp>
      <p:sp>
        <p:nvSpPr>
          <p:cNvPr id="231" name="Body Level One…"/>
          <p:cNvSpPr txBox="1">
            <a:spLocks noGrp="1"/>
          </p:cNvSpPr>
          <p:nvPr>
            <p:ph type="body" idx="1"/>
          </p:nvPr>
        </p:nvSpPr>
        <p:spPr>
          <a:xfrm>
            <a:off x="2207940" y="861001"/>
            <a:ext cx="7915007" cy="517506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36F3F27F-F906-4C2A-AB02-82E1C604EE55}"/>
              </a:ext>
            </a:extLst>
          </p:cNvPr>
          <p:cNvSpPr txBox="1">
            <a:spLocks/>
          </p:cNvSpPr>
          <p:nvPr userDrawn="1"/>
        </p:nvSpPr>
        <p:spPr>
          <a:xfrm>
            <a:off x="11808686" y="6586873"/>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solidFill>
                  <a:schemeClr val="tx2">
                    <a:lumMod val="50000"/>
                  </a:schemeClr>
                </a:solidFill>
                <a:latin typeface="+mj-lt"/>
              </a:rPr>
              <a:pPr/>
              <a:t>‹#›</a:t>
            </a:fld>
            <a:endParaRPr lang="hu-HU" sz="825" dirty="0">
              <a:solidFill>
                <a:schemeClr val="tx2">
                  <a:lumMod val="50000"/>
                </a:schemeClr>
              </a:solidFill>
              <a:latin typeface="+mj-lt"/>
            </a:endParaRPr>
          </a:p>
        </p:txBody>
      </p:sp>
      <p:pic>
        <p:nvPicPr>
          <p:cNvPr id="3" name="Image 17">
            <a:extLst>
              <a:ext uri="{FF2B5EF4-FFF2-40B4-BE49-F238E27FC236}">
                <a16:creationId xmlns:a16="http://schemas.microsoft.com/office/drawing/2014/main" id="{97A06ADA-89C7-5911-8E44-4BA42F58B7F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1344" y="6402477"/>
            <a:ext cx="1694871" cy="363449"/>
          </a:xfrm>
          <a:prstGeom prst="rect">
            <a:avLst/>
          </a:prstGeom>
        </p:spPr>
      </p:pic>
      <p:pic>
        <p:nvPicPr>
          <p:cNvPr id="4" name="Image 15">
            <a:extLst>
              <a:ext uri="{FF2B5EF4-FFF2-40B4-BE49-F238E27FC236}">
                <a16:creationId xmlns:a16="http://schemas.microsoft.com/office/drawing/2014/main" id="{3F002690-76E0-C000-2E0E-818D34310815}"/>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096082" y="123374"/>
            <a:ext cx="961153" cy="822960"/>
          </a:xfrm>
          <a:prstGeom prst="rect">
            <a:avLst/>
          </a:prstGeom>
        </p:spPr>
      </p:pic>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38" name="Image" descr="Image"/>
          <p:cNvPicPr>
            <a:picLocks noChangeAspect="1"/>
          </p:cNvPicPr>
          <p:nvPr/>
        </p:nvPicPr>
        <p:blipFill>
          <a:blip r:embed="rId2"/>
          <a:stretch>
            <a:fillRect/>
          </a:stretch>
        </p:blipFill>
        <p:spPr>
          <a:xfrm>
            <a:off x="-18792" y="-48495"/>
            <a:ext cx="5131639" cy="655777"/>
          </a:xfrm>
          <a:prstGeom prst="rect">
            <a:avLst/>
          </a:prstGeom>
          <a:ln w="12700">
            <a:miter lim="400000"/>
          </a:ln>
        </p:spPr>
      </p:pic>
      <p:sp>
        <p:nvSpPr>
          <p:cNvPr id="241" name="Subtitle 2"/>
          <p:cNvSpPr txBox="1"/>
          <p:nvPr/>
        </p:nvSpPr>
        <p:spPr>
          <a:xfrm>
            <a:off x="2992120" y="6176962"/>
            <a:ext cx="5598160" cy="19620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ctr">
              <a:spcBef>
                <a:spcPts val="200"/>
              </a:spcBef>
              <a:defRPr sz="900">
                <a:solidFill>
                  <a:srgbClr val="FFFFFF"/>
                </a:solidFill>
                <a:latin typeface="Source Sans Pro Regular"/>
                <a:ea typeface="Source Sans Pro Regular"/>
                <a:cs typeface="Source Sans Pro Regular"/>
                <a:sym typeface="Source Sans Pro Regular"/>
              </a:defRPr>
            </a:lvl1pPr>
          </a:lstStyle>
          <a:p>
            <a:r>
              <a:rPr sz="675"/>
              <a:t>Rapid Response Teams Training</a:t>
            </a:r>
          </a:p>
        </p:txBody>
      </p:sp>
      <p:sp>
        <p:nvSpPr>
          <p:cNvPr id="24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43" name="Subtitle 5"/>
          <p:cNvSpPr txBox="1"/>
          <p:nvPr/>
        </p:nvSpPr>
        <p:spPr>
          <a:xfrm>
            <a:off x="8013929" y="6515781"/>
            <a:ext cx="379475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16992">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r>
              <a:rPr sz="675"/>
              <a:t>Rapid Response Teams Advanced Training Package</a:t>
            </a:r>
          </a:p>
        </p:txBody>
      </p:sp>
      <p:sp>
        <p:nvSpPr>
          <p:cNvPr id="244" name="Subtitle 5"/>
          <p:cNvSpPr txBox="1"/>
          <p:nvPr/>
        </p:nvSpPr>
        <p:spPr>
          <a:xfrm>
            <a:off x="8013929" y="6655793"/>
            <a:ext cx="379475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rPr sz="675"/>
              <a:t>A3.2 Logistics</a:t>
            </a:r>
          </a:p>
        </p:txBody>
      </p:sp>
      <p:sp>
        <p:nvSpPr>
          <p:cNvPr id="245" name="Title Text"/>
          <p:cNvSpPr txBox="1">
            <a:spLocks noGrp="1"/>
          </p:cNvSpPr>
          <p:nvPr>
            <p:ph type="title"/>
          </p:nvPr>
        </p:nvSpPr>
        <p:spPr>
          <a:xfrm>
            <a:off x="200021" y="-43663"/>
            <a:ext cx="3571876" cy="646113"/>
          </a:xfrm>
          <a:prstGeom prst="rect">
            <a:avLst/>
          </a:prstGeom>
        </p:spPr>
        <p:txBody>
          <a:bodyPr/>
          <a:lstStyle/>
          <a:p>
            <a:r>
              <a:t>Title Text</a:t>
            </a:r>
          </a:p>
        </p:txBody>
      </p:sp>
      <p:sp>
        <p:nvSpPr>
          <p:cNvPr id="246" name="Body Level One…"/>
          <p:cNvSpPr txBox="1">
            <a:spLocks noGrp="1"/>
          </p:cNvSpPr>
          <p:nvPr>
            <p:ph type="body" idx="1"/>
          </p:nvPr>
        </p:nvSpPr>
        <p:spPr>
          <a:xfrm>
            <a:off x="2438402" y="1247001"/>
            <a:ext cx="805861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C28752A5-CA47-B004-2534-83D4CC49A481}"/>
              </a:ext>
            </a:extLst>
          </p:cNvPr>
          <p:cNvSpPr txBox="1">
            <a:spLocks/>
          </p:cNvSpPr>
          <p:nvPr userDrawn="1"/>
        </p:nvSpPr>
        <p:spPr>
          <a:xfrm>
            <a:off x="11808686" y="6586873"/>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solidFill>
                  <a:schemeClr val="tx2">
                    <a:lumMod val="50000"/>
                  </a:schemeClr>
                </a:solidFill>
                <a:latin typeface="+mj-lt"/>
              </a:rPr>
              <a:pPr/>
              <a:t>‹#›</a:t>
            </a:fld>
            <a:endParaRPr lang="hu-HU" sz="825" dirty="0">
              <a:solidFill>
                <a:schemeClr val="tx2">
                  <a:lumMod val="50000"/>
                </a:schemeClr>
              </a:solidFill>
              <a:latin typeface="+mj-lt"/>
            </a:endParaRPr>
          </a:p>
        </p:txBody>
      </p:sp>
      <p:pic>
        <p:nvPicPr>
          <p:cNvPr id="3" name="Image 17">
            <a:extLst>
              <a:ext uri="{FF2B5EF4-FFF2-40B4-BE49-F238E27FC236}">
                <a16:creationId xmlns:a16="http://schemas.microsoft.com/office/drawing/2014/main" id="{5BAA5904-A4A4-9E38-AD89-3D78081FF22A}"/>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1344" y="6402477"/>
            <a:ext cx="1694871" cy="363449"/>
          </a:xfrm>
          <a:prstGeom prst="rect">
            <a:avLst/>
          </a:prstGeom>
        </p:spPr>
      </p:pic>
      <p:pic>
        <p:nvPicPr>
          <p:cNvPr id="4" name="Image 15">
            <a:extLst>
              <a:ext uri="{FF2B5EF4-FFF2-40B4-BE49-F238E27FC236}">
                <a16:creationId xmlns:a16="http://schemas.microsoft.com/office/drawing/2014/main" id="{00387371-D70A-AE17-2D71-AE596EE41709}"/>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096082" y="123374"/>
            <a:ext cx="961153" cy="822960"/>
          </a:xfrm>
          <a:prstGeom prst="rect">
            <a:avLst/>
          </a:prstGeom>
        </p:spPr>
      </p:pic>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53" name="Image" descr="Image"/>
          <p:cNvPicPr>
            <a:picLocks noChangeAspect="1"/>
          </p:cNvPicPr>
          <p:nvPr/>
        </p:nvPicPr>
        <p:blipFill>
          <a:blip r:embed="rId2"/>
          <a:stretch>
            <a:fillRect/>
          </a:stretch>
        </p:blipFill>
        <p:spPr>
          <a:xfrm>
            <a:off x="-18792" y="-48495"/>
            <a:ext cx="5131639" cy="655777"/>
          </a:xfrm>
          <a:prstGeom prst="rect">
            <a:avLst/>
          </a:prstGeom>
          <a:ln w="12700">
            <a:miter lim="400000"/>
          </a:ln>
        </p:spPr>
      </p:pic>
      <p:sp>
        <p:nvSpPr>
          <p:cNvPr id="256" name="Subtitle 2"/>
          <p:cNvSpPr txBox="1"/>
          <p:nvPr/>
        </p:nvSpPr>
        <p:spPr>
          <a:xfrm>
            <a:off x="2992120" y="6176962"/>
            <a:ext cx="5598160" cy="19620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ctr">
              <a:spcBef>
                <a:spcPts val="200"/>
              </a:spcBef>
              <a:defRPr sz="900">
                <a:solidFill>
                  <a:srgbClr val="FFFFFF"/>
                </a:solidFill>
                <a:latin typeface="Source Sans Pro Regular"/>
                <a:ea typeface="Source Sans Pro Regular"/>
                <a:cs typeface="Source Sans Pro Regular"/>
                <a:sym typeface="Source Sans Pro Regular"/>
              </a:defRPr>
            </a:lvl1pPr>
          </a:lstStyle>
          <a:p>
            <a:r>
              <a:rPr sz="675"/>
              <a:t>Rapid Response Teams Training</a:t>
            </a:r>
          </a:p>
        </p:txBody>
      </p:sp>
      <p:sp>
        <p:nvSpPr>
          <p:cNvPr id="25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58" name="Subtitle 5"/>
          <p:cNvSpPr txBox="1"/>
          <p:nvPr/>
        </p:nvSpPr>
        <p:spPr>
          <a:xfrm>
            <a:off x="8013929" y="6515781"/>
            <a:ext cx="379475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16992">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r>
              <a:rPr sz="675"/>
              <a:t>Rapid Response Teams Advanced Training Package</a:t>
            </a:r>
          </a:p>
        </p:txBody>
      </p:sp>
      <p:sp>
        <p:nvSpPr>
          <p:cNvPr id="259" name="Subtitle 5"/>
          <p:cNvSpPr txBox="1"/>
          <p:nvPr/>
        </p:nvSpPr>
        <p:spPr>
          <a:xfrm>
            <a:off x="8013929" y="6655793"/>
            <a:ext cx="379475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rPr sz="675"/>
              <a:t>A3.2 Logistics</a:t>
            </a:r>
          </a:p>
        </p:txBody>
      </p:sp>
      <p:sp>
        <p:nvSpPr>
          <p:cNvPr id="260" name="Body Level One…"/>
          <p:cNvSpPr txBox="1">
            <a:spLocks noGrp="1"/>
          </p:cNvSpPr>
          <p:nvPr>
            <p:ph type="body" idx="1"/>
          </p:nvPr>
        </p:nvSpPr>
        <p:spPr>
          <a:xfrm>
            <a:off x="2378927"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61" name="Outline"/>
          <p:cNvSpPr txBox="1">
            <a:spLocks noGrp="1"/>
          </p:cNvSpPr>
          <p:nvPr>
            <p:ph type="title" hasCustomPrompt="1"/>
          </p:nvPr>
        </p:nvSpPr>
        <p:spPr>
          <a:xfrm>
            <a:off x="163877" y="-23486"/>
            <a:ext cx="4766299" cy="655777"/>
          </a:xfrm>
          <a:prstGeom prst="rect">
            <a:avLst/>
          </a:prstGeom>
        </p:spPr>
        <p:txBody>
          <a:bodyPr/>
          <a:lstStyle/>
          <a:p>
            <a:r>
              <a:t>Outline</a:t>
            </a:r>
          </a:p>
        </p:txBody>
      </p:sp>
      <p:sp>
        <p:nvSpPr>
          <p:cNvPr id="2" name="Slide Number">
            <a:extLst>
              <a:ext uri="{FF2B5EF4-FFF2-40B4-BE49-F238E27FC236}">
                <a16:creationId xmlns:a16="http://schemas.microsoft.com/office/drawing/2014/main" id="{EF886898-21AD-703F-6F70-9030671161D7}"/>
              </a:ext>
            </a:extLst>
          </p:cNvPr>
          <p:cNvSpPr txBox="1">
            <a:spLocks/>
          </p:cNvSpPr>
          <p:nvPr userDrawn="1"/>
        </p:nvSpPr>
        <p:spPr>
          <a:xfrm>
            <a:off x="11808686" y="6586873"/>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solidFill>
                  <a:schemeClr val="tx2">
                    <a:lumMod val="50000"/>
                  </a:schemeClr>
                </a:solidFill>
                <a:latin typeface="+mj-lt"/>
              </a:rPr>
              <a:pPr/>
              <a:t>‹#›</a:t>
            </a:fld>
            <a:endParaRPr lang="hu-HU" sz="825" dirty="0">
              <a:solidFill>
                <a:schemeClr val="tx2">
                  <a:lumMod val="50000"/>
                </a:schemeClr>
              </a:solidFill>
              <a:latin typeface="+mj-lt"/>
            </a:endParaRPr>
          </a:p>
        </p:txBody>
      </p:sp>
      <p:pic>
        <p:nvPicPr>
          <p:cNvPr id="3" name="Image 17">
            <a:extLst>
              <a:ext uri="{FF2B5EF4-FFF2-40B4-BE49-F238E27FC236}">
                <a16:creationId xmlns:a16="http://schemas.microsoft.com/office/drawing/2014/main" id="{ADA79E92-F01C-71C6-82C2-8F65975C4B4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1344" y="6402477"/>
            <a:ext cx="1694871" cy="363449"/>
          </a:xfrm>
          <a:prstGeom prst="rect">
            <a:avLst/>
          </a:prstGeom>
        </p:spPr>
      </p:pic>
      <p:pic>
        <p:nvPicPr>
          <p:cNvPr id="4" name="Image 15">
            <a:extLst>
              <a:ext uri="{FF2B5EF4-FFF2-40B4-BE49-F238E27FC236}">
                <a16:creationId xmlns:a16="http://schemas.microsoft.com/office/drawing/2014/main" id="{46774631-333A-603D-19FD-767878778E05}"/>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096082" y="123374"/>
            <a:ext cx="961153" cy="822960"/>
          </a:xfrm>
          <a:prstGeom prst="rect">
            <a:avLst/>
          </a:prstGeom>
        </p:spPr>
      </p:pic>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268" name="Image" descr="Image"/>
          <p:cNvPicPr>
            <a:picLocks noChangeAspect="1"/>
          </p:cNvPicPr>
          <p:nvPr/>
        </p:nvPicPr>
        <p:blipFill>
          <a:blip r:embed="rId2"/>
          <a:srcRect t="43728"/>
          <a:stretch>
            <a:fillRect/>
          </a:stretch>
        </p:blipFill>
        <p:spPr>
          <a:xfrm>
            <a:off x="-70811" y="-35923"/>
            <a:ext cx="9413288" cy="676911"/>
          </a:xfrm>
          <a:prstGeom prst="rect">
            <a:avLst/>
          </a:prstGeom>
          <a:ln w="12700">
            <a:miter lim="400000"/>
          </a:ln>
        </p:spPr>
      </p:pic>
      <p:sp>
        <p:nvSpPr>
          <p:cNvPr id="271" name="Subtitle 2"/>
          <p:cNvSpPr txBox="1"/>
          <p:nvPr/>
        </p:nvSpPr>
        <p:spPr>
          <a:xfrm>
            <a:off x="2992120" y="6176962"/>
            <a:ext cx="5598160" cy="19620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ctr">
              <a:spcBef>
                <a:spcPts val="200"/>
              </a:spcBef>
              <a:defRPr sz="900">
                <a:solidFill>
                  <a:srgbClr val="FFFFFF"/>
                </a:solidFill>
                <a:latin typeface="Source Sans Pro Regular"/>
                <a:ea typeface="Source Sans Pro Regular"/>
                <a:cs typeface="Source Sans Pro Regular"/>
                <a:sym typeface="Source Sans Pro Regular"/>
              </a:defRPr>
            </a:lvl1pPr>
          </a:lstStyle>
          <a:p>
            <a:r>
              <a:rPr sz="675"/>
              <a:t>Rapid Response Teams Training</a:t>
            </a:r>
          </a:p>
        </p:txBody>
      </p:sp>
      <p:sp>
        <p:nvSpPr>
          <p:cNvPr id="27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73" name="Subtitle 5"/>
          <p:cNvSpPr txBox="1"/>
          <p:nvPr/>
        </p:nvSpPr>
        <p:spPr>
          <a:xfrm>
            <a:off x="8013929" y="6515781"/>
            <a:ext cx="379475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16992">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r>
              <a:rPr sz="675"/>
              <a:t>Rapid Response Teams Advanced Training Package</a:t>
            </a:r>
          </a:p>
        </p:txBody>
      </p:sp>
      <p:sp>
        <p:nvSpPr>
          <p:cNvPr id="274" name="Subtitle 5"/>
          <p:cNvSpPr txBox="1"/>
          <p:nvPr/>
        </p:nvSpPr>
        <p:spPr>
          <a:xfrm>
            <a:off x="8013929" y="6655793"/>
            <a:ext cx="379475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rPr sz="675"/>
              <a:t>A3.2 Logistics</a:t>
            </a:r>
          </a:p>
        </p:txBody>
      </p:sp>
      <p:sp>
        <p:nvSpPr>
          <p:cNvPr id="275" name="Body Level One…"/>
          <p:cNvSpPr txBox="1">
            <a:spLocks noGrp="1"/>
          </p:cNvSpPr>
          <p:nvPr>
            <p:ph type="body" idx="1"/>
          </p:nvPr>
        </p:nvSpPr>
        <p:spPr>
          <a:xfrm>
            <a:off x="2378927"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76" name="Outline"/>
          <p:cNvSpPr txBox="1">
            <a:spLocks noGrp="1"/>
          </p:cNvSpPr>
          <p:nvPr>
            <p:ph type="title" hasCustomPrompt="1"/>
          </p:nvPr>
        </p:nvSpPr>
        <p:spPr>
          <a:xfrm>
            <a:off x="204736" y="-90255"/>
            <a:ext cx="9061227" cy="785734"/>
          </a:xfrm>
          <a:prstGeom prst="rect">
            <a:avLst/>
          </a:prstGeom>
        </p:spPr>
        <p:txBody>
          <a:bodyPr/>
          <a:lstStyle/>
          <a:p>
            <a:r>
              <a:t>Outline</a:t>
            </a:r>
          </a:p>
        </p:txBody>
      </p:sp>
      <p:sp>
        <p:nvSpPr>
          <p:cNvPr id="2" name="Slide Number">
            <a:extLst>
              <a:ext uri="{FF2B5EF4-FFF2-40B4-BE49-F238E27FC236}">
                <a16:creationId xmlns:a16="http://schemas.microsoft.com/office/drawing/2014/main" id="{30658AA6-E242-82F8-B319-7ED35A0B0C8C}"/>
              </a:ext>
            </a:extLst>
          </p:cNvPr>
          <p:cNvSpPr txBox="1">
            <a:spLocks/>
          </p:cNvSpPr>
          <p:nvPr userDrawn="1"/>
        </p:nvSpPr>
        <p:spPr>
          <a:xfrm>
            <a:off x="11808686" y="6586873"/>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solidFill>
                  <a:schemeClr val="tx2">
                    <a:lumMod val="50000"/>
                  </a:schemeClr>
                </a:solidFill>
                <a:latin typeface="+mj-lt"/>
              </a:rPr>
              <a:pPr/>
              <a:t>‹#›</a:t>
            </a:fld>
            <a:endParaRPr lang="hu-HU" sz="825" dirty="0">
              <a:solidFill>
                <a:schemeClr val="tx2">
                  <a:lumMod val="50000"/>
                </a:schemeClr>
              </a:solidFill>
              <a:latin typeface="+mj-lt"/>
            </a:endParaRPr>
          </a:p>
        </p:txBody>
      </p:sp>
      <p:pic>
        <p:nvPicPr>
          <p:cNvPr id="3" name="Image 17">
            <a:extLst>
              <a:ext uri="{FF2B5EF4-FFF2-40B4-BE49-F238E27FC236}">
                <a16:creationId xmlns:a16="http://schemas.microsoft.com/office/drawing/2014/main" id="{676420C3-6FB0-6F7F-690F-BA6D290567F2}"/>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1344" y="6402477"/>
            <a:ext cx="1694871" cy="363449"/>
          </a:xfrm>
          <a:prstGeom prst="rect">
            <a:avLst/>
          </a:prstGeom>
        </p:spPr>
      </p:pic>
      <p:pic>
        <p:nvPicPr>
          <p:cNvPr id="4" name="Image 15">
            <a:extLst>
              <a:ext uri="{FF2B5EF4-FFF2-40B4-BE49-F238E27FC236}">
                <a16:creationId xmlns:a16="http://schemas.microsoft.com/office/drawing/2014/main" id="{588AFA84-7CE8-4111-93F9-095A911F00C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096082" y="123374"/>
            <a:ext cx="961153" cy="822960"/>
          </a:xfrm>
          <a:prstGeom prst="rect">
            <a:avLst/>
          </a:prstGeom>
        </p:spPr>
      </p:pic>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3_Section Header copy">
    <p:spTree>
      <p:nvGrpSpPr>
        <p:cNvPr id="1" name=""/>
        <p:cNvGrpSpPr/>
        <p:nvPr/>
      </p:nvGrpSpPr>
      <p:grpSpPr>
        <a:xfrm>
          <a:off x="0" y="0"/>
          <a:ext cx="0" cy="0"/>
          <a:chOff x="0" y="0"/>
          <a:chExt cx="0" cy="0"/>
        </a:xfrm>
      </p:grpSpPr>
      <p:pic>
        <p:nvPicPr>
          <p:cNvPr id="283" name="Image" descr="Image"/>
          <p:cNvPicPr>
            <a:picLocks noChangeAspect="1"/>
          </p:cNvPicPr>
          <p:nvPr/>
        </p:nvPicPr>
        <p:blipFill>
          <a:blip r:embed="rId2"/>
          <a:stretch>
            <a:fillRect/>
          </a:stretch>
        </p:blipFill>
        <p:spPr>
          <a:xfrm>
            <a:off x="-27005" y="-11679"/>
            <a:ext cx="6892228" cy="880764"/>
          </a:xfrm>
          <a:prstGeom prst="rect">
            <a:avLst/>
          </a:prstGeom>
          <a:ln w="12700">
            <a:miter lim="400000"/>
          </a:ln>
        </p:spPr>
      </p:pic>
      <p:sp>
        <p:nvSpPr>
          <p:cNvPr id="286" name="Subtitle 2"/>
          <p:cNvSpPr txBox="1"/>
          <p:nvPr/>
        </p:nvSpPr>
        <p:spPr>
          <a:xfrm>
            <a:off x="2992120" y="6176962"/>
            <a:ext cx="5598160" cy="19620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ctr">
              <a:spcBef>
                <a:spcPts val="200"/>
              </a:spcBef>
              <a:defRPr sz="900">
                <a:solidFill>
                  <a:srgbClr val="FFFFFF"/>
                </a:solidFill>
                <a:latin typeface="Source Sans Pro Regular"/>
                <a:ea typeface="Source Sans Pro Regular"/>
                <a:cs typeface="Source Sans Pro Regular"/>
                <a:sym typeface="Source Sans Pro Regular"/>
              </a:defRPr>
            </a:lvl1pPr>
          </a:lstStyle>
          <a:p>
            <a:r>
              <a:rPr sz="675"/>
              <a:t>Rapid Response Teams Training</a:t>
            </a:r>
          </a:p>
        </p:txBody>
      </p:sp>
      <p:sp>
        <p:nvSpPr>
          <p:cNvPr id="28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88" name="Subtitle 5"/>
          <p:cNvSpPr txBox="1"/>
          <p:nvPr/>
        </p:nvSpPr>
        <p:spPr>
          <a:xfrm>
            <a:off x="8013929" y="6515781"/>
            <a:ext cx="379475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16992">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r>
              <a:rPr sz="675"/>
              <a:t>Rapid Response Teams Advanced Training Package</a:t>
            </a:r>
          </a:p>
        </p:txBody>
      </p:sp>
      <p:sp>
        <p:nvSpPr>
          <p:cNvPr id="289" name="Subtitle 5"/>
          <p:cNvSpPr txBox="1"/>
          <p:nvPr/>
        </p:nvSpPr>
        <p:spPr>
          <a:xfrm>
            <a:off x="8013929" y="6655793"/>
            <a:ext cx="379475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rPr sz="675"/>
              <a:t>A3.2 Logistics</a:t>
            </a:r>
          </a:p>
        </p:txBody>
      </p:sp>
      <p:sp>
        <p:nvSpPr>
          <p:cNvPr id="290" name="Body Level One…"/>
          <p:cNvSpPr txBox="1">
            <a:spLocks noGrp="1"/>
          </p:cNvSpPr>
          <p:nvPr>
            <p:ph type="body" idx="1"/>
          </p:nvPr>
        </p:nvSpPr>
        <p:spPr>
          <a:xfrm>
            <a:off x="2378927"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91" name="Outline"/>
          <p:cNvSpPr txBox="1">
            <a:spLocks noGrp="1"/>
          </p:cNvSpPr>
          <p:nvPr>
            <p:ph type="title" hasCustomPrompt="1"/>
          </p:nvPr>
        </p:nvSpPr>
        <p:spPr>
          <a:xfrm>
            <a:off x="243813" y="-16066"/>
            <a:ext cx="6176787" cy="889538"/>
          </a:xfrm>
          <a:prstGeom prst="rect">
            <a:avLst/>
          </a:prstGeom>
        </p:spPr>
        <p:txBody>
          <a:bodyPr/>
          <a:lstStyle/>
          <a:p>
            <a:r>
              <a:t>Outline</a:t>
            </a:r>
          </a:p>
        </p:txBody>
      </p:sp>
      <p:sp>
        <p:nvSpPr>
          <p:cNvPr id="2" name="Slide Number">
            <a:extLst>
              <a:ext uri="{FF2B5EF4-FFF2-40B4-BE49-F238E27FC236}">
                <a16:creationId xmlns:a16="http://schemas.microsoft.com/office/drawing/2014/main" id="{CD27B3F5-4EBF-845A-E1EA-E69D1B5F85DF}"/>
              </a:ext>
            </a:extLst>
          </p:cNvPr>
          <p:cNvSpPr txBox="1">
            <a:spLocks/>
          </p:cNvSpPr>
          <p:nvPr userDrawn="1"/>
        </p:nvSpPr>
        <p:spPr>
          <a:xfrm>
            <a:off x="11808686" y="6586873"/>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solidFill>
                  <a:schemeClr val="tx2">
                    <a:lumMod val="50000"/>
                  </a:schemeClr>
                </a:solidFill>
                <a:latin typeface="+mj-lt"/>
              </a:rPr>
              <a:pPr/>
              <a:t>‹#›</a:t>
            </a:fld>
            <a:endParaRPr lang="hu-HU" sz="825" dirty="0">
              <a:solidFill>
                <a:schemeClr val="tx2">
                  <a:lumMod val="50000"/>
                </a:schemeClr>
              </a:solidFill>
              <a:latin typeface="+mj-lt"/>
            </a:endParaRPr>
          </a:p>
        </p:txBody>
      </p:sp>
      <p:pic>
        <p:nvPicPr>
          <p:cNvPr id="3" name="Image 17">
            <a:extLst>
              <a:ext uri="{FF2B5EF4-FFF2-40B4-BE49-F238E27FC236}">
                <a16:creationId xmlns:a16="http://schemas.microsoft.com/office/drawing/2014/main" id="{BAE78650-1AD6-D4B7-8CEF-4F3F433B5F94}"/>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1344" y="6402477"/>
            <a:ext cx="1694871" cy="363449"/>
          </a:xfrm>
          <a:prstGeom prst="rect">
            <a:avLst/>
          </a:prstGeom>
        </p:spPr>
      </p:pic>
      <p:pic>
        <p:nvPicPr>
          <p:cNvPr id="4" name="Image 15">
            <a:extLst>
              <a:ext uri="{FF2B5EF4-FFF2-40B4-BE49-F238E27FC236}">
                <a16:creationId xmlns:a16="http://schemas.microsoft.com/office/drawing/2014/main" id="{61477C58-40B6-BD4A-33FC-0C6B1EDDEC4E}"/>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096082" y="123374"/>
            <a:ext cx="961153" cy="822960"/>
          </a:xfrm>
          <a:prstGeom prst="rect">
            <a:avLst/>
          </a:prstGeom>
        </p:spPr>
      </p:pic>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21" name="Rectangle 1"/>
          <p:cNvSpPr/>
          <p:nvPr/>
        </p:nvSpPr>
        <p:spPr>
          <a:xfrm>
            <a:off x="0" y="16"/>
            <a:ext cx="12192000" cy="4354825"/>
          </a:xfrm>
          <a:prstGeom prst="rect">
            <a:avLst/>
          </a:prstGeom>
          <a:solidFill>
            <a:srgbClr val="ECF2F8"/>
          </a:solidFill>
          <a:ln w="12700">
            <a:miter lim="400000"/>
          </a:ln>
        </p:spPr>
        <p:txBody>
          <a:bodyPr lIns="34289" rIns="34289" anchor="ctr"/>
          <a:lstStyle/>
          <a:p>
            <a:pPr algn="ctr">
              <a:defRPr sz="500">
                <a:latin typeface="+mn-lt"/>
                <a:ea typeface="+mn-ea"/>
                <a:cs typeface="+mn-cs"/>
                <a:sym typeface="Source Sans Pro Regular"/>
              </a:defRPr>
            </a:pPr>
            <a:endParaRPr sz="375"/>
          </a:p>
        </p:txBody>
      </p:sp>
      <p:pic>
        <p:nvPicPr>
          <p:cNvPr id="22"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7" name="Picture 18" descr="Picture 18"/>
          <p:cNvPicPr>
            <a:picLocks noChangeAspect="1"/>
          </p:cNvPicPr>
          <p:nvPr/>
        </p:nvPicPr>
        <p:blipFill>
          <a:blip r:embed="rId3"/>
          <a:stretch>
            <a:fillRect/>
          </a:stretch>
        </p:blipFill>
        <p:spPr>
          <a:xfrm>
            <a:off x="9002491" y="5116964"/>
            <a:ext cx="2823416" cy="908687"/>
          </a:xfrm>
          <a:prstGeom prst="rect">
            <a:avLst/>
          </a:prstGeom>
          <a:ln w="12700">
            <a:miter lim="400000"/>
          </a:ln>
        </p:spPr>
      </p:pic>
      <p:sp>
        <p:nvSpPr>
          <p:cNvPr id="29" name="Body Level One…"/>
          <p:cNvSpPr txBox="1">
            <a:spLocks noGrp="1"/>
          </p:cNvSpPr>
          <p:nvPr>
            <p:ph type="body" sz="quarter" idx="1"/>
          </p:nvPr>
        </p:nvSpPr>
        <p:spPr>
          <a:xfrm>
            <a:off x="5525729" y="3491869"/>
            <a:ext cx="5925539" cy="1561447"/>
          </a:xfrm>
          <a:prstGeom prst="rect">
            <a:avLst/>
          </a:prstGeom>
        </p:spPr>
        <p:txBody>
          <a:bodyPr/>
          <a:lstStyle>
            <a:lvl1pPr>
              <a:defRPr sz="2400">
                <a:latin typeface="Source Sans Pro Bold"/>
                <a:ea typeface="Source Sans Pro Bold"/>
                <a:cs typeface="Source Sans Pro Bold"/>
                <a:sym typeface="Source Sans Pro Bold"/>
              </a:defRPr>
            </a:lvl1pPr>
            <a:lvl2pPr>
              <a:defRPr sz="2400">
                <a:latin typeface="Source Sans Pro Bold"/>
                <a:ea typeface="Source Sans Pro Bold"/>
                <a:cs typeface="Source Sans Pro Bold"/>
                <a:sym typeface="Source Sans Pro Bold"/>
              </a:defRPr>
            </a:lvl2pPr>
            <a:lvl3pPr>
              <a:defRPr sz="2400">
                <a:latin typeface="Source Sans Pro Bold"/>
                <a:ea typeface="Source Sans Pro Bold"/>
                <a:cs typeface="Source Sans Pro Bold"/>
                <a:sym typeface="Source Sans Pro Bold"/>
              </a:defRPr>
            </a:lvl3pPr>
            <a:lvl4pPr>
              <a:defRPr sz="2400">
                <a:latin typeface="Source Sans Pro Bold"/>
                <a:ea typeface="Source Sans Pro Bold"/>
                <a:cs typeface="Source Sans Pro Bold"/>
                <a:sym typeface="Source Sans Pro Bold"/>
              </a:defRPr>
            </a:lvl4pPr>
            <a:lvl5pPr>
              <a:defRPr sz="2400">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0" name="Title Text"/>
          <p:cNvSpPr txBox="1">
            <a:spLocks noGrp="1"/>
          </p:cNvSpPr>
          <p:nvPr>
            <p:ph type="title"/>
          </p:nvPr>
        </p:nvSpPr>
        <p:spPr>
          <a:xfrm>
            <a:off x="517796" y="1587568"/>
            <a:ext cx="4490141" cy="2410276"/>
          </a:xfrm>
          <a:prstGeom prst="rect">
            <a:avLst/>
          </a:prstGeom>
        </p:spPr>
        <p:txBody>
          <a:bodyPr/>
          <a:lstStyle/>
          <a:p>
            <a:r>
              <a:t>Title Text</a:t>
            </a:r>
          </a:p>
        </p:txBody>
      </p:sp>
      <p:sp>
        <p:nvSpPr>
          <p:cNvPr id="31" name="Text"/>
          <p:cNvSpPr txBox="1"/>
          <p:nvPr/>
        </p:nvSpPr>
        <p:spPr>
          <a:xfrm>
            <a:off x="6260721" y="5688991"/>
            <a:ext cx="69312" cy="461665"/>
          </a:xfrm>
          <a:prstGeom prst="rect">
            <a:avLst/>
          </a:prstGeom>
          <a:ln w="12700">
            <a:miter lim="400000"/>
          </a:ln>
        </p:spPr>
        <p:txBody>
          <a:bodyPr wrap="none" lIns="34289" rIns="34289">
            <a:spAutoFit/>
          </a:bodyPr>
          <a:lstStyle/>
          <a:p>
            <a:endParaRPr sz="2400"/>
          </a:p>
        </p:txBody>
      </p:sp>
      <p:sp>
        <p:nvSpPr>
          <p:cNvPr id="16" name="Slide Number">
            <a:extLst>
              <a:ext uri="{FF2B5EF4-FFF2-40B4-BE49-F238E27FC236}">
                <a16:creationId xmlns:a16="http://schemas.microsoft.com/office/drawing/2014/main" id="{24B4FBA5-51AB-49CE-5D3D-84C256884609}"/>
              </a:ext>
            </a:extLst>
          </p:cNvPr>
          <p:cNvSpPr txBox="1">
            <a:spLocks/>
          </p:cNvSpPr>
          <p:nvPr userDrawn="1"/>
        </p:nvSpPr>
        <p:spPr>
          <a:xfrm>
            <a:off x="11888342" y="6560493"/>
            <a:ext cx="179855"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dirty="0">
              <a:solidFill>
                <a:schemeClr val="tx2">
                  <a:lumMod val="75000"/>
                </a:schemeClr>
              </a:solidFill>
            </a:endParaRPr>
          </a:p>
        </p:txBody>
      </p:sp>
      <p:sp>
        <p:nvSpPr>
          <p:cNvPr id="17" name="TextBox 7">
            <a:extLst>
              <a:ext uri="{FF2B5EF4-FFF2-40B4-BE49-F238E27FC236}">
                <a16:creationId xmlns:a16="http://schemas.microsoft.com/office/drawing/2014/main" id="{8449D2CC-B1D2-1C83-12EE-49375C7F60C9}"/>
              </a:ext>
            </a:extLst>
          </p:cNvPr>
          <p:cNvSpPr txBox="1"/>
          <p:nvPr userDrawn="1"/>
        </p:nvSpPr>
        <p:spPr>
          <a:xfrm>
            <a:off x="8462139" y="6458630"/>
            <a:ext cx="3426203" cy="19620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en-US" sz="675" dirty="0"/>
              <a:t>Kit de formation avancée des EIR</a:t>
            </a:r>
          </a:p>
        </p:txBody>
      </p:sp>
      <p:sp>
        <p:nvSpPr>
          <p:cNvPr id="18" name="Text Placeholder 6">
            <a:extLst>
              <a:ext uri="{FF2B5EF4-FFF2-40B4-BE49-F238E27FC236}">
                <a16:creationId xmlns:a16="http://schemas.microsoft.com/office/drawing/2014/main" id="{261981DD-222E-0A05-307A-4ED5074C8E13}"/>
              </a:ext>
            </a:extLst>
          </p:cNvPr>
          <p:cNvSpPr txBox="1"/>
          <p:nvPr userDrawn="1"/>
        </p:nvSpPr>
        <p:spPr>
          <a:xfrm>
            <a:off x="8157919" y="6584099"/>
            <a:ext cx="3740583" cy="19620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p>
            <a:pPr algn="r">
              <a:defRPr sz="900">
                <a:solidFill>
                  <a:schemeClr val="accent1">
                    <a:lumOff val="-3999"/>
                  </a:schemeClr>
                </a:solidFill>
                <a:latin typeface="+mn-lt"/>
                <a:ea typeface="+mn-ea"/>
                <a:cs typeface="+mn-cs"/>
                <a:sym typeface="Source Sans Pro Regular"/>
              </a:defRPr>
            </a:pPr>
            <a:r>
              <a:rPr lang="hu-HU" sz="675" dirty="0"/>
              <a:t>Guid</a:t>
            </a:r>
            <a:r>
              <a:rPr lang="fr-FR" sz="675" dirty="0"/>
              <a:t>e du facilitateur</a:t>
            </a:r>
            <a:endParaRPr lang="hu-HU" sz="675" dirty="0"/>
          </a:p>
        </p:txBody>
      </p:sp>
      <p:pic>
        <p:nvPicPr>
          <p:cNvPr id="2" name="Image 20">
            <a:extLst>
              <a:ext uri="{FF2B5EF4-FFF2-40B4-BE49-F238E27FC236}">
                <a16:creationId xmlns:a16="http://schemas.microsoft.com/office/drawing/2014/main" id="{20E9141A-5BCB-2488-F2E3-67B786599D1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296673" y="6458391"/>
            <a:ext cx="1694871" cy="363449"/>
          </a:xfrm>
          <a:prstGeom prst="rect">
            <a:avLst/>
          </a:prstGeom>
        </p:spPr>
      </p:pic>
      <p:pic>
        <p:nvPicPr>
          <p:cNvPr id="3" name="Image 15">
            <a:extLst>
              <a:ext uri="{FF2B5EF4-FFF2-40B4-BE49-F238E27FC236}">
                <a16:creationId xmlns:a16="http://schemas.microsoft.com/office/drawing/2014/main" id="{32A8E35F-E241-9650-2AD2-92CC2D5C9743}"/>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1096082" y="123374"/>
            <a:ext cx="961153" cy="822960"/>
          </a:xfrm>
          <a:prstGeom prst="rect">
            <a:avLst/>
          </a:prstGeom>
        </p:spPr>
      </p:pic>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sp>
        <p:nvSpPr>
          <p:cNvPr id="44" name="Google Shape;308;p8"/>
          <p:cNvSpPr/>
          <p:nvPr/>
        </p:nvSpPr>
        <p:spPr>
          <a:xfrm>
            <a:off x="0" y="0"/>
            <a:ext cx="4088616" cy="6189784"/>
          </a:xfrm>
          <a:prstGeom prst="roundRect">
            <a:avLst>
              <a:gd name="adj" fmla="val 0"/>
            </a:avLst>
          </a:prstGeom>
          <a:solidFill>
            <a:srgbClr val="EDF3F8"/>
          </a:solidFill>
          <a:ln w="12700">
            <a:miter lim="400000"/>
          </a:ln>
        </p:spPr>
        <p:txBody>
          <a:bodyPr lIns="34289" rIns="34289"/>
          <a:lstStyle/>
          <a:p>
            <a:pPr algn="just">
              <a:lnSpc>
                <a:spcPct val="90000"/>
              </a:lnSpc>
              <a:spcBef>
                <a:spcPts val="750"/>
              </a:spcBef>
              <a:defRPr sz="900">
                <a:solidFill>
                  <a:srgbClr val="000000"/>
                </a:solidFill>
                <a:latin typeface="+mn-lt"/>
                <a:ea typeface="+mn-ea"/>
                <a:cs typeface="+mn-cs"/>
                <a:sym typeface="Source Sans Pro Regular"/>
              </a:defRPr>
            </a:pPr>
            <a:endParaRPr sz="675"/>
          </a:p>
        </p:txBody>
      </p:sp>
      <p:pic>
        <p:nvPicPr>
          <p:cNvPr id="45" name="Picture 10" descr="Picture 10"/>
          <p:cNvPicPr>
            <a:picLocks noChangeAspect="1"/>
          </p:cNvPicPr>
          <p:nvPr/>
        </p:nvPicPr>
        <p:blipFill>
          <a:blip r:embed="rId2"/>
          <a:stretch>
            <a:fillRect/>
          </a:stretch>
        </p:blipFill>
        <p:spPr>
          <a:xfrm>
            <a:off x="-3991" y="0"/>
            <a:ext cx="4088616" cy="3276600"/>
          </a:xfrm>
          <a:prstGeom prst="rect">
            <a:avLst/>
          </a:prstGeom>
          <a:ln w="12700">
            <a:miter lim="400000"/>
          </a:ln>
        </p:spPr>
      </p:pic>
      <p:sp>
        <p:nvSpPr>
          <p:cNvPr id="46" name="Pentagon 4"/>
          <p:cNvSpPr/>
          <p:nvPr/>
        </p:nvSpPr>
        <p:spPr>
          <a:xfrm rot="10800000">
            <a:off x="11803005"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300">
                <a:latin typeface="+mn-lt"/>
                <a:ea typeface="+mn-ea"/>
                <a:cs typeface="+mn-cs"/>
                <a:sym typeface="Source Sans Pro Regular"/>
              </a:defRPr>
            </a:pPr>
            <a:endParaRPr sz="975"/>
          </a:p>
        </p:txBody>
      </p:sp>
      <p:sp>
        <p:nvSpPr>
          <p:cNvPr id="47" name="Title Text"/>
          <p:cNvSpPr txBox="1">
            <a:spLocks noGrp="1"/>
          </p:cNvSpPr>
          <p:nvPr>
            <p:ph type="title"/>
          </p:nvPr>
        </p:nvSpPr>
        <p:spPr>
          <a:xfrm>
            <a:off x="412211" y="677956"/>
            <a:ext cx="3264195" cy="959583"/>
          </a:xfrm>
          <a:prstGeom prst="rect">
            <a:avLst/>
          </a:prstGeom>
        </p:spPr>
        <p:txBody>
          <a:bodyPr/>
          <a:lstStyle/>
          <a:p>
            <a:r>
              <a:rPr dirty="0"/>
              <a:t>Title Text</a:t>
            </a:r>
          </a:p>
        </p:txBody>
      </p:sp>
      <p:sp>
        <p:nvSpPr>
          <p:cNvPr id="48" name="Body Level One…"/>
          <p:cNvSpPr txBox="1">
            <a:spLocks noGrp="1"/>
          </p:cNvSpPr>
          <p:nvPr>
            <p:ph type="body" idx="1"/>
          </p:nvPr>
        </p:nvSpPr>
        <p:spPr>
          <a:xfrm>
            <a:off x="4273552"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8" name="Rounded Rectangle 8">
            <a:extLst>
              <a:ext uri="{FF2B5EF4-FFF2-40B4-BE49-F238E27FC236}">
                <a16:creationId xmlns:a16="http://schemas.microsoft.com/office/drawing/2014/main" id="{FD80D9C7-D39E-29D2-687F-6EFB37867B32}"/>
              </a:ext>
            </a:extLst>
          </p:cNvPr>
          <p:cNvSpPr/>
          <p:nvPr userDrawn="1"/>
        </p:nvSpPr>
        <p:spPr>
          <a:xfrm flipV="1">
            <a:off x="389003" y="1484783"/>
            <a:ext cx="2655039" cy="86916"/>
          </a:xfrm>
          <a:prstGeom prst="roundRect">
            <a:avLst>
              <a:gd name="adj" fmla="val 50000"/>
            </a:avLst>
          </a:prstGeom>
          <a:solidFill>
            <a:schemeClr val="accent3"/>
          </a:solidFill>
          <a:ln w="12700">
            <a:miter lim="400000"/>
          </a:ln>
        </p:spPr>
        <p:txBody>
          <a:bodyPr lIns="34289" rIns="34289" anchor="ctr"/>
          <a:lstStyle/>
          <a:p>
            <a:pPr algn="ctr">
              <a:defRPr sz="500">
                <a:latin typeface="+mn-lt"/>
                <a:ea typeface="+mn-ea"/>
                <a:cs typeface="+mn-cs"/>
                <a:sym typeface="Source Sans Pro Regular"/>
              </a:defRPr>
            </a:pPr>
            <a:endParaRPr sz="375"/>
          </a:p>
        </p:txBody>
      </p:sp>
      <p:sp>
        <p:nvSpPr>
          <p:cNvPr id="16" name="Slide Number">
            <a:extLst>
              <a:ext uri="{FF2B5EF4-FFF2-40B4-BE49-F238E27FC236}">
                <a16:creationId xmlns:a16="http://schemas.microsoft.com/office/drawing/2014/main" id="{24B4FBA5-51AB-49CE-5D3D-84C256884609}"/>
              </a:ext>
            </a:extLst>
          </p:cNvPr>
          <p:cNvSpPr txBox="1">
            <a:spLocks/>
          </p:cNvSpPr>
          <p:nvPr userDrawn="1"/>
        </p:nvSpPr>
        <p:spPr>
          <a:xfrm>
            <a:off x="11888342" y="6560493"/>
            <a:ext cx="179855"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dirty="0">
              <a:solidFill>
                <a:schemeClr val="tx2">
                  <a:lumMod val="75000"/>
                </a:schemeClr>
              </a:solidFill>
            </a:endParaRPr>
          </a:p>
        </p:txBody>
      </p:sp>
      <p:sp>
        <p:nvSpPr>
          <p:cNvPr id="17" name="TextBox 7">
            <a:extLst>
              <a:ext uri="{FF2B5EF4-FFF2-40B4-BE49-F238E27FC236}">
                <a16:creationId xmlns:a16="http://schemas.microsoft.com/office/drawing/2014/main" id="{8449D2CC-B1D2-1C83-12EE-49375C7F60C9}"/>
              </a:ext>
            </a:extLst>
          </p:cNvPr>
          <p:cNvSpPr txBox="1"/>
          <p:nvPr userDrawn="1"/>
        </p:nvSpPr>
        <p:spPr>
          <a:xfrm>
            <a:off x="8462139" y="6458630"/>
            <a:ext cx="3426203" cy="19620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en-US" sz="675" dirty="0"/>
              <a:t>Kit de formation avancée des EIR</a:t>
            </a:r>
          </a:p>
        </p:txBody>
      </p:sp>
      <p:sp>
        <p:nvSpPr>
          <p:cNvPr id="18" name="Text Placeholder 6">
            <a:extLst>
              <a:ext uri="{FF2B5EF4-FFF2-40B4-BE49-F238E27FC236}">
                <a16:creationId xmlns:a16="http://schemas.microsoft.com/office/drawing/2014/main" id="{261981DD-222E-0A05-307A-4ED5074C8E13}"/>
              </a:ext>
            </a:extLst>
          </p:cNvPr>
          <p:cNvSpPr txBox="1"/>
          <p:nvPr userDrawn="1"/>
        </p:nvSpPr>
        <p:spPr>
          <a:xfrm>
            <a:off x="8157919" y="6584099"/>
            <a:ext cx="3740583" cy="19620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p>
            <a:pPr algn="r">
              <a:defRPr sz="900">
                <a:solidFill>
                  <a:schemeClr val="accent1">
                    <a:lumOff val="-3999"/>
                  </a:schemeClr>
                </a:solidFill>
                <a:latin typeface="+mn-lt"/>
                <a:ea typeface="+mn-ea"/>
                <a:cs typeface="+mn-cs"/>
                <a:sym typeface="Source Sans Pro Regular"/>
              </a:defRPr>
            </a:pPr>
            <a:r>
              <a:rPr lang="hu-HU" sz="675" dirty="0"/>
              <a:t>Guid</a:t>
            </a:r>
            <a:r>
              <a:rPr lang="fr-FR" sz="675" dirty="0"/>
              <a:t>e du facilitateur</a:t>
            </a:r>
            <a:endParaRPr lang="hu-HU" sz="675" dirty="0"/>
          </a:p>
        </p:txBody>
      </p:sp>
      <p:pic>
        <p:nvPicPr>
          <p:cNvPr id="2" name="Image 20">
            <a:extLst>
              <a:ext uri="{FF2B5EF4-FFF2-40B4-BE49-F238E27FC236}">
                <a16:creationId xmlns:a16="http://schemas.microsoft.com/office/drawing/2014/main" id="{C76B3227-AE4C-29FB-3700-F0B4597A378C}"/>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96673" y="6458391"/>
            <a:ext cx="1694871" cy="363449"/>
          </a:xfrm>
          <a:prstGeom prst="rect">
            <a:avLst/>
          </a:prstGeom>
        </p:spPr>
      </p:pic>
      <p:pic>
        <p:nvPicPr>
          <p:cNvPr id="3" name="Image 15">
            <a:extLst>
              <a:ext uri="{FF2B5EF4-FFF2-40B4-BE49-F238E27FC236}">
                <a16:creationId xmlns:a16="http://schemas.microsoft.com/office/drawing/2014/main" id="{04D0CBFA-B318-B8FC-72FF-2EE9218A0864}"/>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096082" y="123374"/>
            <a:ext cx="961153" cy="822960"/>
          </a:xfrm>
          <a:prstGeom prst="rect">
            <a:avLst/>
          </a:prstGeom>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Subtitle slide">
    <p:spTree>
      <p:nvGrpSpPr>
        <p:cNvPr id="1" name=""/>
        <p:cNvGrpSpPr/>
        <p:nvPr/>
      </p:nvGrpSpPr>
      <p:grpSpPr>
        <a:xfrm>
          <a:off x="0" y="0"/>
          <a:ext cx="0" cy="0"/>
          <a:chOff x="0" y="0"/>
          <a:chExt cx="0" cy="0"/>
        </a:xfrm>
      </p:grpSpPr>
      <p:sp>
        <p:nvSpPr>
          <p:cNvPr id="39" name="Subtitle 2"/>
          <p:cNvSpPr txBox="1"/>
          <p:nvPr/>
        </p:nvSpPr>
        <p:spPr>
          <a:xfrm>
            <a:off x="2992120" y="6176962"/>
            <a:ext cx="5598160" cy="19620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ctr">
              <a:spcBef>
                <a:spcPts val="200"/>
              </a:spcBef>
              <a:defRPr sz="900">
                <a:solidFill>
                  <a:srgbClr val="FFFFFF"/>
                </a:solidFill>
                <a:latin typeface="Source Sans Pro Regular"/>
                <a:ea typeface="Source Sans Pro Regular"/>
                <a:cs typeface="Source Sans Pro Regular"/>
                <a:sym typeface="Source Sans Pro Regular"/>
              </a:defRPr>
            </a:lvl1pPr>
          </a:lstStyle>
          <a:p>
            <a:r>
              <a:rPr sz="675"/>
              <a:t>Rapid Response Teams Training</a:t>
            </a:r>
          </a:p>
        </p:txBody>
      </p:sp>
      <p:sp>
        <p:nvSpPr>
          <p:cNvPr id="4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41" name="Subtitle 5"/>
          <p:cNvSpPr txBox="1"/>
          <p:nvPr/>
        </p:nvSpPr>
        <p:spPr>
          <a:xfrm>
            <a:off x="8013929" y="6515781"/>
            <a:ext cx="379475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16992">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r>
              <a:rPr sz="675"/>
              <a:t>Rapid Response Teams Advanced Training Package</a:t>
            </a:r>
          </a:p>
        </p:txBody>
      </p:sp>
      <p:sp>
        <p:nvSpPr>
          <p:cNvPr id="42" name="Subtitle 5"/>
          <p:cNvSpPr txBox="1"/>
          <p:nvPr/>
        </p:nvSpPr>
        <p:spPr>
          <a:xfrm>
            <a:off x="8013929" y="6655793"/>
            <a:ext cx="379475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rPr sz="675"/>
              <a:t>A3.2 Logistics</a:t>
            </a:r>
          </a:p>
        </p:txBody>
      </p:sp>
      <p:sp>
        <p:nvSpPr>
          <p:cNvPr id="43" name="Click to edit Subtitle"/>
          <p:cNvSpPr txBox="1">
            <a:spLocks noGrp="1"/>
          </p:cNvSpPr>
          <p:nvPr>
            <p:ph type="title" hasCustomPrompt="1"/>
          </p:nvPr>
        </p:nvSpPr>
        <p:spPr>
          <a:xfrm>
            <a:off x="190766" y="2"/>
            <a:ext cx="6241935" cy="645664"/>
          </a:xfrm>
          <a:prstGeom prst="rect">
            <a:avLst/>
          </a:prstGeom>
        </p:spPr>
        <p:txBody>
          <a:bodyPr/>
          <a:lstStyle/>
          <a:p>
            <a:r>
              <a:t>Click to edit Subtitle</a:t>
            </a:r>
          </a:p>
        </p:txBody>
      </p:sp>
      <p:sp>
        <p:nvSpPr>
          <p:cNvPr id="44" name="Body Level One…"/>
          <p:cNvSpPr txBox="1">
            <a:spLocks noGrp="1"/>
          </p:cNvSpPr>
          <p:nvPr>
            <p:ph type="body" idx="1"/>
          </p:nvPr>
        </p:nvSpPr>
        <p:spPr>
          <a:xfrm>
            <a:off x="648587" y="1247001"/>
            <a:ext cx="11143844"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5CCF5C62-A878-5097-6347-598B98495959}"/>
              </a:ext>
            </a:extLst>
          </p:cNvPr>
          <p:cNvSpPr txBox="1">
            <a:spLocks/>
          </p:cNvSpPr>
          <p:nvPr userDrawn="1"/>
        </p:nvSpPr>
        <p:spPr>
          <a:xfrm>
            <a:off x="11808686" y="6586873"/>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solidFill>
                  <a:schemeClr val="tx2">
                    <a:lumMod val="50000"/>
                  </a:schemeClr>
                </a:solidFill>
                <a:latin typeface="+mj-lt"/>
              </a:rPr>
              <a:pPr/>
              <a:t>‹#›</a:t>
            </a:fld>
            <a:endParaRPr lang="hu-HU" sz="825" dirty="0">
              <a:solidFill>
                <a:schemeClr val="tx2">
                  <a:lumMod val="50000"/>
                </a:schemeClr>
              </a:solidFill>
              <a:latin typeface="+mj-lt"/>
            </a:endParaRPr>
          </a:p>
        </p:txBody>
      </p:sp>
      <p:pic>
        <p:nvPicPr>
          <p:cNvPr id="3" name="Image 17">
            <a:extLst>
              <a:ext uri="{FF2B5EF4-FFF2-40B4-BE49-F238E27FC236}">
                <a16:creationId xmlns:a16="http://schemas.microsoft.com/office/drawing/2014/main" id="{A20938F0-CB27-BF74-C19A-155796B59F9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91344" y="6402477"/>
            <a:ext cx="1694871" cy="363449"/>
          </a:xfrm>
          <a:prstGeom prst="rect">
            <a:avLst/>
          </a:prstGeom>
        </p:spPr>
      </p:pic>
      <p:pic>
        <p:nvPicPr>
          <p:cNvPr id="4" name="Image 15">
            <a:extLst>
              <a:ext uri="{FF2B5EF4-FFF2-40B4-BE49-F238E27FC236}">
                <a16:creationId xmlns:a16="http://schemas.microsoft.com/office/drawing/2014/main" id="{FC809FF2-0E31-F72A-25E5-FB992686091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096082" y="123374"/>
            <a:ext cx="961153" cy="822960"/>
          </a:xfrm>
          <a:prstGeom prst="rect">
            <a:avLst/>
          </a:prstGeom>
        </p:spPr>
      </p:pic>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tx" preserve="1">
  <p:cSld name="5_Custom Layout">
    <p:spTree>
      <p:nvGrpSpPr>
        <p:cNvPr id="1" name=""/>
        <p:cNvGrpSpPr/>
        <p:nvPr/>
      </p:nvGrpSpPr>
      <p:grpSpPr>
        <a:xfrm>
          <a:off x="0" y="0"/>
          <a:ext cx="0" cy="0"/>
          <a:chOff x="0" y="0"/>
          <a:chExt cx="0" cy="0"/>
        </a:xfrm>
      </p:grpSpPr>
      <p:sp>
        <p:nvSpPr>
          <p:cNvPr id="44" name="Google Shape;308;p8"/>
          <p:cNvSpPr/>
          <p:nvPr/>
        </p:nvSpPr>
        <p:spPr>
          <a:xfrm>
            <a:off x="0" y="0"/>
            <a:ext cx="4088616" cy="6189784"/>
          </a:xfrm>
          <a:prstGeom prst="roundRect">
            <a:avLst>
              <a:gd name="adj" fmla="val 0"/>
            </a:avLst>
          </a:prstGeom>
          <a:solidFill>
            <a:srgbClr val="EDF3F8"/>
          </a:solidFill>
          <a:ln w="12700">
            <a:miter lim="400000"/>
          </a:ln>
        </p:spPr>
        <p:txBody>
          <a:bodyPr lIns="34289" rIns="34289"/>
          <a:lstStyle/>
          <a:p>
            <a:pPr algn="just">
              <a:lnSpc>
                <a:spcPct val="90000"/>
              </a:lnSpc>
              <a:spcBef>
                <a:spcPts val="750"/>
              </a:spcBef>
              <a:defRPr sz="900">
                <a:solidFill>
                  <a:srgbClr val="000000"/>
                </a:solidFill>
                <a:latin typeface="+mn-lt"/>
                <a:ea typeface="+mn-ea"/>
                <a:cs typeface="+mn-cs"/>
                <a:sym typeface="Source Sans Pro Regular"/>
              </a:defRPr>
            </a:pPr>
            <a:endParaRPr sz="675"/>
          </a:p>
        </p:txBody>
      </p:sp>
      <p:pic>
        <p:nvPicPr>
          <p:cNvPr id="45" name="Picture 10" descr="Picture 10"/>
          <p:cNvPicPr>
            <a:picLocks noChangeAspect="1"/>
          </p:cNvPicPr>
          <p:nvPr/>
        </p:nvPicPr>
        <p:blipFill>
          <a:blip r:embed="rId2"/>
          <a:stretch>
            <a:fillRect/>
          </a:stretch>
        </p:blipFill>
        <p:spPr>
          <a:xfrm>
            <a:off x="-3991" y="0"/>
            <a:ext cx="4088616" cy="3276600"/>
          </a:xfrm>
          <a:prstGeom prst="rect">
            <a:avLst/>
          </a:prstGeom>
          <a:ln w="12700">
            <a:miter lim="400000"/>
          </a:ln>
        </p:spPr>
      </p:pic>
      <p:sp>
        <p:nvSpPr>
          <p:cNvPr id="46" name="Pentagon 4"/>
          <p:cNvSpPr/>
          <p:nvPr/>
        </p:nvSpPr>
        <p:spPr>
          <a:xfrm rot="10800000">
            <a:off x="11803005"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300">
                <a:latin typeface="+mn-lt"/>
                <a:ea typeface="+mn-ea"/>
                <a:cs typeface="+mn-cs"/>
                <a:sym typeface="Source Sans Pro Regular"/>
              </a:defRPr>
            </a:pPr>
            <a:endParaRPr sz="975"/>
          </a:p>
        </p:txBody>
      </p:sp>
      <p:sp>
        <p:nvSpPr>
          <p:cNvPr id="47" name="Title Text"/>
          <p:cNvSpPr txBox="1">
            <a:spLocks noGrp="1"/>
          </p:cNvSpPr>
          <p:nvPr>
            <p:ph type="title"/>
          </p:nvPr>
        </p:nvSpPr>
        <p:spPr>
          <a:xfrm>
            <a:off x="412211" y="677956"/>
            <a:ext cx="3264195" cy="959583"/>
          </a:xfrm>
          <a:prstGeom prst="rect">
            <a:avLst/>
          </a:prstGeom>
        </p:spPr>
        <p:txBody>
          <a:bodyPr/>
          <a:lstStyle/>
          <a:p>
            <a:r>
              <a:rPr dirty="0"/>
              <a:t>Title Text</a:t>
            </a:r>
          </a:p>
        </p:txBody>
      </p:sp>
      <p:sp>
        <p:nvSpPr>
          <p:cNvPr id="48" name="Body Level One…"/>
          <p:cNvSpPr txBox="1">
            <a:spLocks noGrp="1"/>
          </p:cNvSpPr>
          <p:nvPr>
            <p:ph type="body" idx="1"/>
          </p:nvPr>
        </p:nvSpPr>
        <p:spPr>
          <a:xfrm>
            <a:off x="4273552"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6" name="Slide Number">
            <a:extLst>
              <a:ext uri="{FF2B5EF4-FFF2-40B4-BE49-F238E27FC236}">
                <a16:creationId xmlns:a16="http://schemas.microsoft.com/office/drawing/2014/main" id="{24B4FBA5-51AB-49CE-5D3D-84C256884609}"/>
              </a:ext>
            </a:extLst>
          </p:cNvPr>
          <p:cNvSpPr txBox="1">
            <a:spLocks/>
          </p:cNvSpPr>
          <p:nvPr userDrawn="1"/>
        </p:nvSpPr>
        <p:spPr>
          <a:xfrm>
            <a:off x="11888342" y="6560493"/>
            <a:ext cx="179855"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dirty="0">
              <a:solidFill>
                <a:schemeClr val="tx2">
                  <a:lumMod val="75000"/>
                </a:schemeClr>
              </a:solidFill>
            </a:endParaRPr>
          </a:p>
        </p:txBody>
      </p:sp>
      <p:sp>
        <p:nvSpPr>
          <p:cNvPr id="17" name="TextBox 7">
            <a:extLst>
              <a:ext uri="{FF2B5EF4-FFF2-40B4-BE49-F238E27FC236}">
                <a16:creationId xmlns:a16="http://schemas.microsoft.com/office/drawing/2014/main" id="{8449D2CC-B1D2-1C83-12EE-49375C7F60C9}"/>
              </a:ext>
            </a:extLst>
          </p:cNvPr>
          <p:cNvSpPr txBox="1"/>
          <p:nvPr userDrawn="1"/>
        </p:nvSpPr>
        <p:spPr>
          <a:xfrm>
            <a:off x="8462139" y="6458630"/>
            <a:ext cx="3426203" cy="19620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en-US" sz="675" dirty="0"/>
              <a:t>Kit de formation avancée des EIR</a:t>
            </a:r>
          </a:p>
        </p:txBody>
      </p:sp>
      <p:sp>
        <p:nvSpPr>
          <p:cNvPr id="18" name="Text Placeholder 6">
            <a:extLst>
              <a:ext uri="{FF2B5EF4-FFF2-40B4-BE49-F238E27FC236}">
                <a16:creationId xmlns:a16="http://schemas.microsoft.com/office/drawing/2014/main" id="{261981DD-222E-0A05-307A-4ED5074C8E13}"/>
              </a:ext>
            </a:extLst>
          </p:cNvPr>
          <p:cNvSpPr txBox="1"/>
          <p:nvPr userDrawn="1"/>
        </p:nvSpPr>
        <p:spPr>
          <a:xfrm>
            <a:off x="8157919" y="6584099"/>
            <a:ext cx="3740583" cy="19620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p>
            <a:pPr algn="r">
              <a:defRPr sz="900">
                <a:solidFill>
                  <a:schemeClr val="accent1">
                    <a:lumOff val="-3999"/>
                  </a:schemeClr>
                </a:solidFill>
                <a:latin typeface="+mn-lt"/>
                <a:ea typeface="+mn-ea"/>
                <a:cs typeface="+mn-cs"/>
                <a:sym typeface="Source Sans Pro Regular"/>
              </a:defRPr>
            </a:pPr>
            <a:r>
              <a:rPr lang="hu-HU" sz="675" dirty="0"/>
              <a:t>Guid</a:t>
            </a:r>
            <a:r>
              <a:rPr lang="fr-FR" sz="675" dirty="0"/>
              <a:t>e du facilitateur</a:t>
            </a:r>
            <a:endParaRPr lang="hu-HU" sz="675" dirty="0"/>
          </a:p>
        </p:txBody>
      </p:sp>
      <p:pic>
        <p:nvPicPr>
          <p:cNvPr id="2" name="Image 20">
            <a:extLst>
              <a:ext uri="{FF2B5EF4-FFF2-40B4-BE49-F238E27FC236}">
                <a16:creationId xmlns:a16="http://schemas.microsoft.com/office/drawing/2014/main" id="{A7632153-1BCD-1E84-D0F9-246F18EDA6A2}"/>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96673" y="6458391"/>
            <a:ext cx="1694871" cy="363449"/>
          </a:xfrm>
          <a:prstGeom prst="rect">
            <a:avLst/>
          </a:prstGeom>
        </p:spPr>
      </p:pic>
      <p:pic>
        <p:nvPicPr>
          <p:cNvPr id="3" name="Image 15">
            <a:extLst>
              <a:ext uri="{FF2B5EF4-FFF2-40B4-BE49-F238E27FC236}">
                <a16:creationId xmlns:a16="http://schemas.microsoft.com/office/drawing/2014/main" id="{B3369EBC-81BD-77B5-B89A-050415A5AA74}"/>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096082" y="123374"/>
            <a:ext cx="961153" cy="822960"/>
          </a:xfrm>
          <a:prstGeom prst="rect">
            <a:avLst/>
          </a:prstGeom>
        </p:spPr>
      </p:pic>
    </p:spTree>
    <p:extLst>
      <p:ext uri="{BB962C8B-B14F-4D97-AF65-F5344CB8AC3E}">
        <p14:creationId xmlns:p14="http://schemas.microsoft.com/office/powerpoint/2010/main" val="1174931886"/>
      </p:ext>
    </p:extLst>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tx">
  <p:cSld name="Custom Layout copy">
    <p:spTree>
      <p:nvGrpSpPr>
        <p:cNvPr id="1" name=""/>
        <p:cNvGrpSpPr/>
        <p:nvPr/>
      </p:nvGrpSpPr>
      <p:grpSpPr>
        <a:xfrm>
          <a:off x="0" y="0"/>
          <a:ext cx="0" cy="0"/>
          <a:chOff x="0" y="0"/>
          <a:chExt cx="0" cy="0"/>
        </a:xfrm>
      </p:grpSpPr>
      <p:sp>
        <p:nvSpPr>
          <p:cNvPr id="61" name="Google Shape;308;p8"/>
          <p:cNvSpPr/>
          <p:nvPr/>
        </p:nvSpPr>
        <p:spPr>
          <a:xfrm>
            <a:off x="0" y="0"/>
            <a:ext cx="4088616" cy="6189784"/>
          </a:xfrm>
          <a:prstGeom prst="roundRect">
            <a:avLst>
              <a:gd name="adj" fmla="val 0"/>
            </a:avLst>
          </a:prstGeom>
          <a:solidFill>
            <a:srgbClr val="EDF3F8"/>
          </a:solidFill>
          <a:ln w="12700">
            <a:miter lim="400000"/>
          </a:ln>
        </p:spPr>
        <p:txBody>
          <a:bodyPr lIns="34289" rIns="34289"/>
          <a:lstStyle/>
          <a:p>
            <a:pPr algn="just">
              <a:lnSpc>
                <a:spcPct val="90000"/>
              </a:lnSpc>
              <a:spcBef>
                <a:spcPts val="750"/>
              </a:spcBef>
              <a:defRPr sz="900">
                <a:solidFill>
                  <a:srgbClr val="000000"/>
                </a:solidFill>
                <a:latin typeface="+mn-lt"/>
                <a:ea typeface="+mn-ea"/>
                <a:cs typeface="+mn-cs"/>
                <a:sym typeface="Source Sans Pro Regular"/>
              </a:defRPr>
            </a:pPr>
            <a:endParaRPr sz="675"/>
          </a:p>
        </p:txBody>
      </p:sp>
      <p:pic>
        <p:nvPicPr>
          <p:cNvPr id="62" name="Picture 10" descr="Picture 10"/>
          <p:cNvPicPr>
            <a:picLocks noChangeAspect="1"/>
          </p:cNvPicPr>
          <p:nvPr/>
        </p:nvPicPr>
        <p:blipFill>
          <a:blip r:embed="rId2"/>
          <a:stretch>
            <a:fillRect/>
          </a:stretch>
        </p:blipFill>
        <p:spPr>
          <a:xfrm>
            <a:off x="-3991" y="0"/>
            <a:ext cx="4088616" cy="3276600"/>
          </a:xfrm>
          <a:prstGeom prst="rect">
            <a:avLst/>
          </a:prstGeom>
          <a:ln w="12700">
            <a:miter lim="400000"/>
          </a:ln>
        </p:spPr>
      </p:pic>
      <p:sp>
        <p:nvSpPr>
          <p:cNvPr id="63" name="Pentagon 4"/>
          <p:cNvSpPr/>
          <p:nvPr/>
        </p:nvSpPr>
        <p:spPr>
          <a:xfrm rot="10800000">
            <a:off x="11803005"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300">
                <a:latin typeface="+mn-lt"/>
                <a:ea typeface="+mn-ea"/>
                <a:cs typeface="+mn-cs"/>
                <a:sym typeface="Source Sans Pro Regular"/>
              </a:defRPr>
            </a:pPr>
            <a:endParaRPr sz="975"/>
          </a:p>
        </p:txBody>
      </p:sp>
      <p:sp>
        <p:nvSpPr>
          <p:cNvPr id="64" name="Title Text"/>
          <p:cNvSpPr txBox="1">
            <a:spLocks noGrp="1"/>
          </p:cNvSpPr>
          <p:nvPr>
            <p:ph type="title"/>
          </p:nvPr>
        </p:nvSpPr>
        <p:spPr>
          <a:xfrm>
            <a:off x="412211" y="677956"/>
            <a:ext cx="3264195" cy="959583"/>
          </a:xfrm>
          <a:prstGeom prst="rect">
            <a:avLst/>
          </a:prstGeom>
        </p:spPr>
        <p:txBody>
          <a:bodyPr/>
          <a:lstStyle/>
          <a:p>
            <a:r>
              <a:t>Title Text</a:t>
            </a:r>
          </a:p>
        </p:txBody>
      </p:sp>
      <p:sp>
        <p:nvSpPr>
          <p:cNvPr id="65" name="Body Level One…"/>
          <p:cNvSpPr txBox="1">
            <a:spLocks noGrp="1"/>
          </p:cNvSpPr>
          <p:nvPr>
            <p:ph type="body" idx="1"/>
          </p:nvPr>
        </p:nvSpPr>
        <p:spPr>
          <a:xfrm>
            <a:off x="4273552"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66" name="Rounded Rectangle 8"/>
          <p:cNvSpPr/>
          <p:nvPr/>
        </p:nvSpPr>
        <p:spPr>
          <a:xfrm flipV="1">
            <a:off x="389003" y="1484783"/>
            <a:ext cx="2655039" cy="86916"/>
          </a:xfrm>
          <a:prstGeom prst="roundRect">
            <a:avLst>
              <a:gd name="adj" fmla="val 50000"/>
            </a:avLst>
          </a:prstGeom>
          <a:solidFill>
            <a:schemeClr val="accent3"/>
          </a:solidFill>
          <a:ln w="12700">
            <a:miter lim="400000"/>
          </a:ln>
        </p:spPr>
        <p:txBody>
          <a:bodyPr lIns="34289" rIns="34289" anchor="ctr"/>
          <a:lstStyle/>
          <a:p>
            <a:pPr algn="ctr">
              <a:defRPr sz="500">
                <a:latin typeface="+mn-lt"/>
                <a:ea typeface="+mn-ea"/>
                <a:cs typeface="+mn-cs"/>
                <a:sym typeface="Source Sans Pro Regular"/>
              </a:defRPr>
            </a:pPr>
            <a:endParaRPr sz="375"/>
          </a:p>
        </p:txBody>
      </p:sp>
      <p:sp>
        <p:nvSpPr>
          <p:cNvPr id="16" name="Slide Number">
            <a:extLst>
              <a:ext uri="{FF2B5EF4-FFF2-40B4-BE49-F238E27FC236}">
                <a16:creationId xmlns:a16="http://schemas.microsoft.com/office/drawing/2014/main" id="{24B4FBA5-51AB-49CE-5D3D-84C256884609}"/>
              </a:ext>
            </a:extLst>
          </p:cNvPr>
          <p:cNvSpPr txBox="1">
            <a:spLocks/>
          </p:cNvSpPr>
          <p:nvPr userDrawn="1"/>
        </p:nvSpPr>
        <p:spPr>
          <a:xfrm>
            <a:off x="11888342" y="6560493"/>
            <a:ext cx="179855"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dirty="0">
              <a:solidFill>
                <a:schemeClr val="tx2">
                  <a:lumMod val="75000"/>
                </a:schemeClr>
              </a:solidFill>
            </a:endParaRPr>
          </a:p>
        </p:txBody>
      </p:sp>
      <p:sp>
        <p:nvSpPr>
          <p:cNvPr id="17" name="TextBox 7">
            <a:extLst>
              <a:ext uri="{FF2B5EF4-FFF2-40B4-BE49-F238E27FC236}">
                <a16:creationId xmlns:a16="http://schemas.microsoft.com/office/drawing/2014/main" id="{8449D2CC-B1D2-1C83-12EE-49375C7F60C9}"/>
              </a:ext>
            </a:extLst>
          </p:cNvPr>
          <p:cNvSpPr txBox="1"/>
          <p:nvPr userDrawn="1"/>
        </p:nvSpPr>
        <p:spPr>
          <a:xfrm>
            <a:off x="8462139" y="6458630"/>
            <a:ext cx="3426203" cy="19620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en-US" sz="675" dirty="0"/>
              <a:t>Kit de formation avancée des EIR</a:t>
            </a:r>
          </a:p>
        </p:txBody>
      </p:sp>
      <p:sp>
        <p:nvSpPr>
          <p:cNvPr id="18" name="Text Placeholder 6">
            <a:extLst>
              <a:ext uri="{FF2B5EF4-FFF2-40B4-BE49-F238E27FC236}">
                <a16:creationId xmlns:a16="http://schemas.microsoft.com/office/drawing/2014/main" id="{261981DD-222E-0A05-307A-4ED5074C8E13}"/>
              </a:ext>
            </a:extLst>
          </p:cNvPr>
          <p:cNvSpPr txBox="1"/>
          <p:nvPr userDrawn="1"/>
        </p:nvSpPr>
        <p:spPr>
          <a:xfrm>
            <a:off x="8157919" y="6584099"/>
            <a:ext cx="3740583" cy="19620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p>
            <a:pPr algn="r">
              <a:defRPr sz="900">
                <a:solidFill>
                  <a:schemeClr val="accent1">
                    <a:lumOff val="-3999"/>
                  </a:schemeClr>
                </a:solidFill>
                <a:latin typeface="+mn-lt"/>
                <a:ea typeface="+mn-ea"/>
                <a:cs typeface="+mn-cs"/>
                <a:sym typeface="Source Sans Pro Regular"/>
              </a:defRPr>
            </a:pPr>
            <a:r>
              <a:rPr lang="hu-HU" sz="675" dirty="0"/>
              <a:t>Guid</a:t>
            </a:r>
            <a:r>
              <a:rPr lang="fr-FR" sz="675" dirty="0"/>
              <a:t>e du facilitateur</a:t>
            </a:r>
            <a:endParaRPr lang="hu-HU" sz="675" dirty="0"/>
          </a:p>
        </p:txBody>
      </p:sp>
      <p:pic>
        <p:nvPicPr>
          <p:cNvPr id="2" name="Image 20">
            <a:extLst>
              <a:ext uri="{FF2B5EF4-FFF2-40B4-BE49-F238E27FC236}">
                <a16:creationId xmlns:a16="http://schemas.microsoft.com/office/drawing/2014/main" id="{8A499E4D-3016-3262-8417-CCA7BB26B22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96673" y="6458391"/>
            <a:ext cx="1694871" cy="363449"/>
          </a:xfrm>
          <a:prstGeom prst="rect">
            <a:avLst/>
          </a:prstGeom>
        </p:spPr>
      </p:pic>
      <p:pic>
        <p:nvPicPr>
          <p:cNvPr id="3" name="Image 15">
            <a:extLst>
              <a:ext uri="{FF2B5EF4-FFF2-40B4-BE49-F238E27FC236}">
                <a16:creationId xmlns:a16="http://schemas.microsoft.com/office/drawing/2014/main" id="{EE1EC8C1-89F9-71F1-8B99-D017036B752C}"/>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096082" y="123374"/>
            <a:ext cx="961153" cy="822960"/>
          </a:xfrm>
          <a:prstGeom prst="rect">
            <a:avLst/>
          </a:prstGeom>
        </p:spPr>
      </p:pic>
    </p:spTree>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sp>
        <p:nvSpPr>
          <p:cNvPr id="79" name="Google Shape;308;p8"/>
          <p:cNvSpPr/>
          <p:nvPr/>
        </p:nvSpPr>
        <p:spPr>
          <a:xfrm>
            <a:off x="8" y="4"/>
            <a:ext cx="4088617" cy="6189785"/>
          </a:xfrm>
          <a:prstGeom prst="roundRect">
            <a:avLst>
              <a:gd name="adj" fmla="val 0"/>
            </a:avLst>
          </a:prstGeom>
          <a:solidFill>
            <a:srgbClr val="EDF3F8"/>
          </a:solidFill>
          <a:ln w="12700">
            <a:miter lim="400000"/>
          </a:ln>
        </p:spPr>
        <p:txBody>
          <a:bodyPr lIns="34289" rIns="34289"/>
          <a:lstStyle/>
          <a:p>
            <a:pPr algn="just">
              <a:lnSpc>
                <a:spcPct val="90000"/>
              </a:lnSpc>
              <a:spcBef>
                <a:spcPts val="750"/>
              </a:spcBef>
              <a:defRPr sz="900">
                <a:solidFill>
                  <a:srgbClr val="000000"/>
                </a:solidFill>
                <a:latin typeface="+mn-lt"/>
                <a:ea typeface="+mn-ea"/>
                <a:cs typeface="+mn-cs"/>
                <a:sym typeface="Source Sans Pro Regular"/>
              </a:defRPr>
            </a:pPr>
            <a:endParaRPr sz="675"/>
          </a:p>
        </p:txBody>
      </p:sp>
      <p:pic>
        <p:nvPicPr>
          <p:cNvPr id="80" name="Picture 8" descr="Picture 8"/>
          <p:cNvPicPr>
            <a:picLocks noChangeAspect="1"/>
          </p:cNvPicPr>
          <p:nvPr/>
        </p:nvPicPr>
        <p:blipFill>
          <a:blip r:embed="rId2"/>
          <a:stretch>
            <a:fillRect/>
          </a:stretch>
        </p:blipFill>
        <p:spPr>
          <a:xfrm>
            <a:off x="-3991" y="0"/>
            <a:ext cx="4088616" cy="3276600"/>
          </a:xfrm>
          <a:prstGeom prst="rect">
            <a:avLst/>
          </a:prstGeom>
          <a:ln w="12700">
            <a:miter lim="400000"/>
          </a:ln>
        </p:spPr>
      </p:pic>
      <p:sp>
        <p:nvSpPr>
          <p:cNvPr id="81" name="Rounded Rectangle 4"/>
          <p:cNvSpPr/>
          <p:nvPr/>
        </p:nvSpPr>
        <p:spPr>
          <a:xfrm flipV="1">
            <a:off x="389002" y="1340767"/>
            <a:ext cx="2655039" cy="86916"/>
          </a:xfrm>
          <a:prstGeom prst="roundRect">
            <a:avLst>
              <a:gd name="adj" fmla="val 50000"/>
            </a:avLst>
          </a:prstGeom>
          <a:solidFill>
            <a:schemeClr val="accent3"/>
          </a:solidFill>
          <a:ln w="12700">
            <a:miter lim="400000"/>
          </a:ln>
        </p:spPr>
        <p:txBody>
          <a:bodyPr lIns="34289" rIns="34289" anchor="ctr"/>
          <a:lstStyle/>
          <a:p>
            <a:pPr algn="ctr">
              <a:defRPr sz="700">
                <a:latin typeface="+mn-lt"/>
                <a:ea typeface="+mn-ea"/>
                <a:cs typeface="+mn-cs"/>
                <a:sym typeface="Source Sans Pro Regular"/>
              </a:defRPr>
            </a:pPr>
            <a:endParaRPr sz="525"/>
          </a:p>
        </p:txBody>
      </p:sp>
      <p:sp>
        <p:nvSpPr>
          <p:cNvPr id="82" name="TextBox 5"/>
          <p:cNvSpPr txBox="1"/>
          <p:nvPr/>
        </p:nvSpPr>
        <p:spPr>
          <a:xfrm>
            <a:off x="403463" y="668220"/>
            <a:ext cx="2803027" cy="4247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defTabSz="289320">
              <a:lnSpc>
                <a:spcPct val="90000"/>
              </a:lnSpc>
            </a:lvl1pPr>
          </a:lstStyle>
          <a:p>
            <a:r>
              <a:rPr lang="fr-FR" sz="2400" b="1" dirty="0"/>
              <a:t>M</a:t>
            </a:r>
            <a:r>
              <a:rPr sz="2400" b="1" dirty="0"/>
              <a:t>essages</a:t>
            </a:r>
            <a:r>
              <a:rPr lang="fr-FR" sz="2400" b="1" dirty="0"/>
              <a:t> clés</a:t>
            </a:r>
            <a:endParaRPr sz="2400" b="1" dirty="0"/>
          </a:p>
        </p:txBody>
      </p:sp>
      <p:sp>
        <p:nvSpPr>
          <p:cNvPr id="83" name="Pentagon 6"/>
          <p:cNvSpPr/>
          <p:nvPr/>
        </p:nvSpPr>
        <p:spPr>
          <a:xfrm rot="10800000">
            <a:off x="11803005"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300">
                <a:latin typeface="+mn-lt"/>
                <a:ea typeface="+mn-ea"/>
                <a:cs typeface="+mn-cs"/>
                <a:sym typeface="Source Sans Pro Regular"/>
              </a:defRPr>
            </a:pPr>
            <a:endParaRPr sz="975"/>
          </a:p>
        </p:txBody>
      </p:sp>
      <p:sp>
        <p:nvSpPr>
          <p:cNvPr id="84" name="Title Text"/>
          <p:cNvSpPr txBox="1">
            <a:spLocks noGrp="1"/>
          </p:cNvSpPr>
          <p:nvPr>
            <p:ph type="title"/>
          </p:nvPr>
        </p:nvSpPr>
        <p:spPr>
          <a:xfrm>
            <a:off x="145941" y="4125638"/>
            <a:ext cx="3609075" cy="645665"/>
          </a:xfrm>
          <a:prstGeom prst="rect">
            <a:avLst/>
          </a:prstGeom>
        </p:spPr>
        <p:txBody>
          <a:bodyPr/>
          <a:lstStyle>
            <a:lvl1pPr>
              <a:defRPr sz="825">
                <a:solidFill>
                  <a:srgbClr val="A2010C"/>
                </a:solidFill>
                <a:latin typeface="+mn-lt"/>
                <a:ea typeface="+mn-ea"/>
                <a:cs typeface="+mn-cs"/>
                <a:sym typeface="Source Sans Pro Regular"/>
              </a:defRPr>
            </a:lvl1pPr>
          </a:lstStyle>
          <a:p>
            <a:r>
              <a:t>Title Text</a:t>
            </a:r>
          </a:p>
        </p:txBody>
      </p:sp>
      <p:sp>
        <p:nvSpPr>
          <p:cNvPr id="85" name="Body Level One…"/>
          <p:cNvSpPr txBox="1">
            <a:spLocks noGrp="1"/>
          </p:cNvSpPr>
          <p:nvPr>
            <p:ph type="body" idx="1"/>
          </p:nvPr>
        </p:nvSpPr>
        <p:spPr>
          <a:xfrm>
            <a:off x="4273552"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7" name="Slide Number">
            <a:extLst>
              <a:ext uri="{FF2B5EF4-FFF2-40B4-BE49-F238E27FC236}">
                <a16:creationId xmlns:a16="http://schemas.microsoft.com/office/drawing/2014/main" id="{24B4FBA5-51AB-49CE-5D3D-84C256884609}"/>
              </a:ext>
            </a:extLst>
          </p:cNvPr>
          <p:cNvSpPr txBox="1">
            <a:spLocks/>
          </p:cNvSpPr>
          <p:nvPr userDrawn="1"/>
        </p:nvSpPr>
        <p:spPr>
          <a:xfrm>
            <a:off x="11888342" y="6560493"/>
            <a:ext cx="179855"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dirty="0">
              <a:solidFill>
                <a:schemeClr val="tx2">
                  <a:lumMod val="75000"/>
                </a:schemeClr>
              </a:solidFill>
            </a:endParaRPr>
          </a:p>
        </p:txBody>
      </p:sp>
      <p:sp>
        <p:nvSpPr>
          <p:cNvPr id="18" name="TextBox 7">
            <a:extLst>
              <a:ext uri="{FF2B5EF4-FFF2-40B4-BE49-F238E27FC236}">
                <a16:creationId xmlns:a16="http://schemas.microsoft.com/office/drawing/2014/main" id="{8449D2CC-B1D2-1C83-12EE-49375C7F60C9}"/>
              </a:ext>
            </a:extLst>
          </p:cNvPr>
          <p:cNvSpPr txBox="1"/>
          <p:nvPr userDrawn="1"/>
        </p:nvSpPr>
        <p:spPr>
          <a:xfrm>
            <a:off x="8462139" y="6458630"/>
            <a:ext cx="3426203" cy="19620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en-US" sz="675" dirty="0"/>
              <a:t>Kit de formation avancée des EIR</a:t>
            </a:r>
          </a:p>
        </p:txBody>
      </p:sp>
      <p:sp>
        <p:nvSpPr>
          <p:cNvPr id="19" name="Text Placeholder 6">
            <a:extLst>
              <a:ext uri="{FF2B5EF4-FFF2-40B4-BE49-F238E27FC236}">
                <a16:creationId xmlns:a16="http://schemas.microsoft.com/office/drawing/2014/main" id="{261981DD-222E-0A05-307A-4ED5074C8E13}"/>
              </a:ext>
            </a:extLst>
          </p:cNvPr>
          <p:cNvSpPr txBox="1"/>
          <p:nvPr userDrawn="1"/>
        </p:nvSpPr>
        <p:spPr>
          <a:xfrm>
            <a:off x="8157919" y="6584099"/>
            <a:ext cx="3740583" cy="19620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p>
            <a:pPr algn="r">
              <a:defRPr sz="900">
                <a:solidFill>
                  <a:schemeClr val="accent1">
                    <a:lumOff val="-3999"/>
                  </a:schemeClr>
                </a:solidFill>
                <a:latin typeface="+mn-lt"/>
                <a:ea typeface="+mn-ea"/>
                <a:cs typeface="+mn-cs"/>
                <a:sym typeface="Source Sans Pro Regular"/>
              </a:defRPr>
            </a:pPr>
            <a:r>
              <a:rPr lang="hu-HU" sz="675" dirty="0"/>
              <a:t>Guid</a:t>
            </a:r>
            <a:r>
              <a:rPr lang="fr-FR" sz="675" dirty="0"/>
              <a:t>e du facilitateur</a:t>
            </a:r>
            <a:endParaRPr lang="hu-HU" sz="675" dirty="0"/>
          </a:p>
        </p:txBody>
      </p:sp>
      <p:pic>
        <p:nvPicPr>
          <p:cNvPr id="2" name="Image 20">
            <a:extLst>
              <a:ext uri="{FF2B5EF4-FFF2-40B4-BE49-F238E27FC236}">
                <a16:creationId xmlns:a16="http://schemas.microsoft.com/office/drawing/2014/main" id="{5B8D3BFA-B1AE-55F5-3349-11F56EB9A3D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96673" y="6458391"/>
            <a:ext cx="1694871" cy="363449"/>
          </a:xfrm>
          <a:prstGeom prst="rect">
            <a:avLst/>
          </a:prstGeom>
        </p:spPr>
      </p:pic>
      <p:pic>
        <p:nvPicPr>
          <p:cNvPr id="3" name="Image 15">
            <a:extLst>
              <a:ext uri="{FF2B5EF4-FFF2-40B4-BE49-F238E27FC236}">
                <a16:creationId xmlns:a16="http://schemas.microsoft.com/office/drawing/2014/main" id="{86B409D2-4642-D398-B9DD-15258519F299}"/>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096082" y="123374"/>
            <a:ext cx="961153" cy="822960"/>
          </a:xfrm>
          <a:prstGeom prst="rect">
            <a:avLst/>
          </a:prstGeom>
        </p:spPr>
      </p:pic>
    </p:spTree>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sp>
        <p:nvSpPr>
          <p:cNvPr id="98" name="Google Shape;308;p8"/>
          <p:cNvSpPr/>
          <p:nvPr/>
        </p:nvSpPr>
        <p:spPr>
          <a:xfrm>
            <a:off x="8" y="4"/>
            <a:ext cx="4088617" cy="6189785"/>
          </a:xfrm>
          <a:prstGeom prst="roundRect">
            <a:avLst>
              <a:gd name="adj" fmla="val 0"/>
            </a:avLst>
          </a:prstGeom>
          <a:solidFill>
            <a:srgbClr val="EDF3F8"/>
          </a:solidFill>
          <a:ln w="12700">
            <a:miter lim="400000"/>
          </a:ln>
        </p:spPr>
        <p:txBody>
          <a:bodyPr lIns="34289" rIns="34289"/>
          <a:lstStyle/>
          <a:p>
            <a:pPr algn="just">
              <a:lnSpc>
                <a:spcPct val="90000"/>
              </a:lnSpc>
              <a:spcBef>
                <a:spcPts val="750"/>
              </a:spcBef>
              <a:defRPr sz="900">
                <a:solidFill>
                  <a:srgbClr val="000000"/>
                </a:solidFill>
                <a:latin typeface="+mn-lt"/>
                <a:ea typeface="+mn-ea"/>
                <a:cs typeface="+mn-cs"/>
                <a:sym typeface="Source Sans Pro Regular"/>
              </a:defRPr>
            </a:pPr>
            <a:endParaRPr sz="675"/>
          </a:p>
        </p:txBody>
      </p:sp>
      <p:pic>
        <p:nvPicPr>
          <p:cNvPr id="99" name="Picture 8" descr="Picture 8"/>
          <p:cNvPicPr>
            <a:picLocks noChangeAspect="1"/>
          </p:cNvPicPr>
          <p:nvPr/>
        </p:nvPicPr>
        <p:blipFill>
          <a:blip r:embed="rId2"/>
          <a:stretch>
            <a:fillRect/>
          </a:stretch>
        </p:blipFill>
        <p:spPr>
          <a:xfrm>
            <a:off x="-3991" y="0"/>
            <a:ext cx="4088616" cy="3276600"/>
          </a:xfrm>
          <a:prstGeom prst="rect">
            <a:avLst/>
          </a:prstGeom>
          <a:ln w="12700">
            <a:miter lim="400000"/>
          </a:ln>
        </p:spPr>
      </p:pic>
      <p:sp>
        <p:nvSpPr>
          <p:cNvPr id="100" name="Rounded Rectangle 4"/>
          <p:cNvSpPr/>
          <p:nvPr/>
        </p:nvSpPr>
        <p:spPr>
          <a:xfrm flipV="1">
            <a:off x="389002" y="1779939"/>
            <a:ext cx="2655039" cy="86916"/>
          </a:xfrm>
          <a:prstGeom prst="roundRect">
            <a:avLst>
              <a:gd name="adj" fmla="val 50000"/>
            </a:avLst>
          </a:prstGeom>
          <a:solidFill>
            <a:schemeClr val="accent3"/>
          </a:solidFill>
          <a:ln w="12700">
            <a:miter lim="400000"/>
          </a:ln>
        </p:spPr>
        <p:txBody>
          <a:bodyPr lIns="34289" rIns="34289" anchor="ctr"/>
          <a:lstStyle/>
          <a:p>
            <a:pPr algn="ctr">
              <a:defRPr sz="700">
                <a:latin typeface="+mn-lt"/>
                <a:ea typeface="+mn-ea"/>
                <a:cs typeface="+mn-cs"/>
                <a:sym typeface="Source Sans Pro Regular"/>
              </a:defRPr>
            </a:pPr>
            <a:endParaRPr sz="525"/>
          </a:p>
        </p:txBody>
      </p:sp>
      <p:sp>
        <p:nvSpPr>
          <p:cNvPr id="101" name="TextBox 5"/>
          <p:cNvSpPr txBox="1"/>
          <p:nvPr/>
        </p:nvSpPr>
        <p:spPr>
          <a:xfrm>
            <a:off x="403463" y="668220"/>
            <a:ext cx="2803027" cy="75713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defTabSz="289320">
              <a:lnSpc>
                <a:spcPct val="90000"/>
              </a:lnSpc>
            </a:lvl1pPr>
          </a:lstStyle>
          <a:p>
            <a:r>
              <a:rPr sz="2400" b="1" dirty="0"/>
              <a:t>R</a:t>
            </a:r>
            <a:r>
              <a:rPr lang="fr-FR" sz="2400" b="1" dirty="0"/>
              <a:t>é</a:t>
            </a:r>
            <a:r>
              <a:rPr sz="2400" b="1" dirty="0"/>
              <a:t>f</a:t>
            </a:r>
            <a:r>
              <a:rPr lang="fr-FR" sz="2400" b="1" dirty="0"/>
              <a:t>é</a:t>
            </a:r>
            <a:r>
              <a:rPr sz="2400" b="1" dirty="0"/>
              <a:t>rences </a:t>
            </a:r>
            <a:r>
              <a:rPr lang="fr-FR" sz="2400" b="1" dirty="0"/>
              <a:t>et</a:t>
            </a:r>
            <a:r>
              <a:rPr sz="2400" b="1" dirty="0"/>
              <a:t> guide</a:t>
            </a:r>
            <a:r>
              <a:rPr lang="fr-FR" sz="2400" b="1" dirty="0"/>
              <a:t>s</a:t>
            </a:r>
            <a:endParaRPr sz="2400" b="1" dirty="0"/>
          </a:p>
        </p:txBody>
      </p:sp>
      <p:sp>
        <p:nvSpPr>
          <p:cNvPr id="102" name="Pentagon 6"/>
          <p:cNvSpPr/>
          <p:nvPr/>
        </p:nvSpPr>
        <p:spPr>
          <a:xfrm rot="10800000">
            <a:off x="11803005"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300">
                <a:latin typeface="+mn-lt"/>
                <a:ea typeface="+mn-ea"/>
                <a:cs typeface="+mn-cs"/>
                <a:sym typeface="Source Sans Pro Regular"/>
              </a:defRPr>
            </a:pPr>
            <a:endParaRPr sz="975"/>
          </a:p>
        </p:txBody>
      </p:sp>
      <p:sp>
        <p:nvSpPr>
          <p:cNvPr id="103" name="Title Text"/>
          <p:cNvSpPr txBox="1">
            <a:spLocks noGrp="1"/>
          </p:cNvSpPr>
          <p:nvPr>
            <p:ph type="title"/>
          </p:nvPr>
        </p:nvSpPr>
        <p:spPr>
          <a:xfrm>
            <a:off x="145941" y="4125638"/>
            <a:ext cx="3609075" cy="645665"/>
          </a:xfrm>
          <a:prstGeom prst="rect">
            <a:avLst/>
          </a:prstGeom>
        </p:spPr>
        <p:txBody>
          <a:bodyPr/>
          <a:lstStyle>
            <a:lvl1pPr>
              <a:defRPr sz="825">
                <a:solidFill>
                  <a:srgbClr val="A2010C"/>
                </a:solidFill>
                <a:latin typeface="+mn-lt"/>
                <a:ea typeface="+mn-ea"/>
                <a:cs typeface="+mn-cs"/>
                <a:sym typeface="Source Sans Pro Regular"/>
              </a:defRPr>
            </a:lvl1pPr>
          </a:lstStyle>
          <a:p>
            <a:r>
              <a:t>Title Text</a:t>
            </a:r>
          </a:p>
        </p:txBody>
      </p:sp>
      <p:sp>
        <p:nvSpPr>
          <p:cNvPr id="104" name="Body Level One…"/>
          <p:cNvSpPr txBox="1">
            <a:spLocks noGrp="1"/>
          </p:cNvSpPr>
          <p:nvPr>
            <p:ph type="body" idx="1"/>
          </p:nvPr>
        </p:nvSpPr>
        <p:spPr>
          <a:xfrm>
            <a:off x="4273552"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7" name="Slide Number">
            <a:extLst>
              <a:ext uri="{FF2B5EF4-FFF2-40B4-BE49-F238E27FC236}">
                <a16:creationId xmlns:a16="http://schemas.microsoft.com/office/drawing/2014/main" id="{24B4FBA5-51AB-49CE-5D3D-84C256884609}"/>
              </a:ext>
            </a:extLst>
          </p:cNvPr>
          <p:cNvSpPr txBox="1">
            <a:spLocks/>
          </p:cNvSpPr>
          <p:nvPr userDrawn="1"/>
        </p:nvSpPr>
        <p:spPr>
          <a:xfrm>
            <a:off x="11888342" y="6560493"/>
            <a:ext cx="179855"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dirty="0">
              <a:solidFill>
                <a:schemeClr val="tx2">
                  <a:lumMod val="75000"/>
                </a:schemeClr>
              </a:solidFill>
            </a:endParaRPr>
          </a:p>
        </p:txBody>
      </p:sp>
      <p:sp>
        <p:nvSpPr>
          <p:cNvPr id="18" name="TextBox 7">
            <a:extLst>
              <a:ext uri="{FF2B5EF4-FFF2-40B4-BE49-F238E27FC236}">
                <a16:creationId xmlns:a16="http://schemas.microsoft.com/office/drawing/2014/main" id="{8449D2CC-B1D2-1C83-12EE-49375C7F60C9}"/>
              </a:ext>
            </a:extLst>
          </p:cNvPr>
          <p:cNvSpPr txBox="1"/>
          <p:nvPr userDrawn="1"/>
        </p:nvSpPr>
        <p:spPr>
          <a:xfrm>
            <a:off x="8462139" y="6458630"/>
            <a:ext cx="3426203" cy="19620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en-US" sz="675" dirty="0"/>
              <a:t>Kit de formation avancée des EIR</a:t>
            </a:r>
          </a:p>
        </p:txBody>
      </p:sp>
      <p:sp>
        <p:nvSpPr>
          <p:cNvPr id="19" name="Text Placeholder 6">
            <a:extLst>
              <a:ext uri="{FF2B5EF4-FFF2-40B4-BE49-F238E27FC236}">
                <a16:creationId xmlns:a16="http://schemas.microsoft.com/office/drawing/2014/main" id="{261981DD-222E-0A05-307A-4ED5074C8E13}"/>
              </a:ext>
            </a:extLst>
          </p:cNvPr>
          <p:cNvSpPr txBox="1"/>
          <p:nvPr userDrawn="1"/>
        </p:nvSpPr>
        <p:spPr>
          <a:xfrm>
            <a:off x="8157919" y="6584099"/>
            <a:ext cx="3740583" cy="19620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p>
            <a:pPr algn="r">
              <a:defRPr sz="900">
                <a:solidFill>
                  <a:schemeClr val="accent1">
                    <a:lumOff val="-3999"/>
                  </a:schemeClr>
                </a:solidFill>
                <a:latin typeface="+mn-lt"/>
                <a:ea typeface="+mn-ea"/>
                <a:cs typeface="+mn-cs"/>
                <a:sym typeface="Source Sans Pro Regular"/>
              </a:defRPr>
            </a:pPr>
            <a:r>
              <a:rPr lang="hu-HU" sz="675" dirty="0"/>
              <a:t>Guid</a:t>
            </a:r>
            <a:r>
              <a:rPr lang="fr-FR" sz="675" dirty="0"/>
              <a:t>e du facilitateur</a:t>
            </a:r>
            <a:endParaRPr lang="hu-HU" sz="675" dirty="0"/>
          </a:p>
        </p:txBody>
      </p:sp>
      <p:pic>
        <p:nvPicPr>
          <p:cNvPr id="2" name="Image 20">
            <a:extLst>
              <a:ext uri="{FF2B5EF4-FFF2-40B4-BE49-F238E27FC236}">
                <a16:creationId xmlns:a16="http://schemas.microsoft.com/office/drawing/2014/main" id="{BC1BFE3E-23D6-511F-C7C6-532E0C4397E0}"/>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96673" y="6458391"/>
            <a:ext cx="1694871" cy="363449"/>
          </a:xfrm>
          <a:prstGeom prst="rect">
            <a:avLst/>
          </a:prstGeom>
        </p:spPr>
      </p:pic>
      <p:pic>
        <p:nvPicPr>
          <p:cNvPr id="3" name="Image 15">
            <a:extLst>
              <a:ext uri="{FF2B5EF4-FFF2-40B4-BE49-F238E27FC236}">
                <a16:creationId xmlns:a16="http://schemas.microsoft.com/office/drawing/2014/main" id="{7E377A24-3AC8-B42A-323D-4A7EEBA90EE7}"/>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096082" y="123374"/>
            <a:ext cx="961153" cy="822960"/>
          </a:xfrm>
          <a:prstGeom prst="rect">
            <a:avLst/>
          </a:prstGeom>
        </p:spPr>
      </p:pic>
    </p:spTree>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sp>
        <p:nvSpPr>
          <p:cNvPr id="117" name="Google Shape;308;p8"/>
          <p:cNvSpPr/>
          <p:nvPr/>
        </p:nvSpPr>
        <p:spPr>
          <a:xfrm>
            <a:off x="8" y="4"/>
            <a:ext cx="4088617" cy="6189785"/>
          </a:xfrm>
          <a:prstGeom prst="roundRect">
            <a:avLst>
              <a:gd name="adj" fmla="val 0"/>
            </a:avLst>
          </a:prstGeom>
          <a:solidFill>
            <a:srgbClr val="EDF3F8"/>
          </a:solidFill>
          <a:ln w="12700">
            <a:miter lim="400000"/>
          </a:ln>
        </p:spPr>
        <p:txBody>
          <a:bodyPr lIns="34289" rIns="34289"/>
          <a:lstStyle/>
          <a:p>
            <a:pPr algn="just">
              <a:lnSpc>
                <a:spcPct val="90000"/>
              </a:lnSpc>
              <a:spcBef>
                <a:spcPts val="750"/>
              </a:spcBef>
              <a:defRPr sz="900">
                <a:solidFill>
                  <a:srgbClr val="000000"/>
                </a:solidFill>
                <a:latin typeface="+mn-lt"/>
                <a:ea typeface="+mn-ea"/>
                <a:cs typeface="+mn-cs"/>
                <a:sym typeface="Source Sans Pro Regular"/>
              </a:defRPr>
            </a:pPr>
            <a:endParaRPr sz="675"/>
          </a:p>
        </p:txBody>
      </p:sp>
      <p:pic>
        <p:nvPicPr>
          <p:cNvPr id="118" name="Picture 8" descr="Picture 8"/>
          <p:cNvPicPr>
            <a:picLocks noChangeAspect="1"/>
          </p:cNvPicPr>
          <p:nvPr/>
        </p:nvPicPr>
        <p:blipFill>
          <a:blip r:embed="rId2"/>
          <a:stretch>
            <a:fillRect/>
          </a:stretch>
        </p:blipFill>
        <p:spPr>
          <a:xfrm>
            <a:off x="-3991" y="0"/>
            <a:ext cx="4088616" cy="3276600"/>
          </a:xfrm>
          <a:prstGeom prst="rect">
            <a:avLst/>
          </a:prstGeom>
          <a:ln w="12700">
            <a:miter lim="400000"/>
          </a:ln>
        </p:spPr>
      </p:pic>
      <p:sp>
        <p:nvSpPr>
          <p:cNvPr id="119" name="Rounded Rectangle 4"/>
          <p:cNvSpPr/>
          <p:nvPr/>
        </p:nvSpPr>
        <p:spPr>
          <a:xfrm flipV="1">
            <a:off x="388997" y="2237881"/>
            <a:ext cx="2029083" cy="86226"/>
          </a:xfrm>
          <a:prstGeom prst="roundRect">
            <a:avLst>
              <a:gd name="adj" fmla="val 50000"/>
            </a:avLst>
          </a:prstGeom>
          <a:solidFill>
            <a:schemeClr val="accent3"/>
          </a:solidFill>
          <a:ln w="12700">
            <a:miter lim="400000"/>
          </a:ln>
        </p:spPr>
        <p:txBody>
          <a:bodyPr lIns="34289" rIns="34289" anchor="ctr"/>
          <a:lstStyle/>
          <a:p>
            <a:pPr algn="ctr">
              <a:defRPr sz="700">
                <a:latin typeface="+mn-lt"/>
                <a:ea typeface="+mn-ea"/>
                <a:cs typeface="+mn-cs"/>
                <a:sym typeface="Source Sans Pro Regular"/>
              </a:defRPr>
            </a:pPr>
            <a:endParaRPr sz="525"/>
          </a:p>
        </p:txBody>
      </p:sp>
      <p:sp>
        <p:nvSpPr>
          <p:cNvPr id="120" name="Title Text"/>
          <p:cNvSpPr txBox="1">
            <a:spLocks noGrp="1"/>
          </p:cNvSpPr>
          <p:nvPr>
            <p:ph type="title"/>
          </p:nvPr>
        </p:nvSpPr>
        <p:spPr>
          <a:xfrm>
            <a:off x="145941" y="4125638"/>
            <a:ext cx="3609075" cy="645665"/>
          </a:xfrm>
          <a:prstGeom prst="rect">
            <a:avLst/>
          </a:prstGeom>
        </p:spPr>
        <p:txBody>
          <a:bodyPr/>
          <a:lstStyle>
            <a:lvl1pPr>
              <a:defRPr sz="825">
                <a:solidFill>
                  <a:srgbClr val="A2010C"/>
                </a:solidFill>
                <a:latin typeface="+mn-lt"/>
                <a:ea typeface="+mn-ea"/>
                <a:cs typeface="+mn-cs"/>
                <a:sym typeface="Source Sans Pro Regular"/>
              </a:defRPr>
            </a:lvl1pPr>
          </a:lstStyle>
          <a:p>
            <a:r>
              <a:t>Title Text</a:t>
            </a:r>
          </a:p>
        </p:txBody>
      </p:sp>
      <p:sp>
        <p:nvSpPr>
          <p:cNvPr id="121" name="TextBox 6"/>
          <p:cNvSpPr txBox="1"/>
          <p:nvPr/>
        </p:nvSpPr>
        <p:spPr>
          <a:xfrm>
            <a:off x="231649" y="668220"/>
            <a:ext cx="2974841" cy="108952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4289" rIns="34289">
            <a:spAutoFit/>
          </a:bodyPr>
          <a:lstStyle>
            <a:lvl1pPr defTabSz="289320">
              <a:lnSpc>
                <a:spcPct val="90000"/>
              </a:lnSpc>
            </a:lvl1pPr>
          </a:lstStyle>
          <a:p>
            <a:r>
              <a:rPr lang="fr-FR" sz="2400" b="1" dirty="0"/>
              <a:t>Ressources d’apprentissage supplémentaires</a:t>
            </a:r>
            <a:endParaRPr sz="2400" b="1" dirty="0"/>
          </a:p>
        </p:txBody>
      </p:sp>
      <p:sp>
        <p:nvSpPr>
          <p:cNvPr id="122" name="Pentagon 7"/>
          <p:cNvSpPr/>
          <p:nvPr/>
        </p:nvSpPr>
        <p:spPr>
          <a:xfrm rot="10800000">
            <a:off x="11803005"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300">
                <a:latin typeface="+mn-lt"/>
                <a:ea typeface="+mn-ea"/>
                <a:cs typeface="+mn-cs"/>
                <a:sym typeface="Source Sans Pro Regular"/>
              </a:defRPr>
            </a:pPr>
            <a:endParaRPr sz="975"/>
          </a:p>
        </p:txBody>
      </p:sp>
      <p:sp>
        <p:nvSpPr>
          <p:cNvPr id="123" name="Body Level One…"/>
          <p:cNvSpPr txBox="1">
            <a:spLocks noGrp="1"/>
          </p:cNvSpPr>
          <p:nvPr>
            <p:ph type="body" idx="1"/>
          </p:nvPr>
        </p:nvSpPr>
        <p:spPr>
          <a:xfrm>
            <a:off x="4273552" y="842965"/>
            <a:ext cx="7529515" cy="5546726"/>
          </a:xfrm>
          <a:prstGeom prst="rect">
            <a:avLst/>
          </a:prstGeom>
        </p:spPr>
        <p:txBody>
          <a:bodyPr anchor="ct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16" name="Slide Number">
            <a:extLst>
              <a:ext uri="{FF2B5EF4-FFF2-40B4-BE49-F238E27FC236}">
                <a16:creationId xmlns:a16="http://schemas.microsoft.com/office/drawing/2014/main" id="{24B4FBA5-51AB-49CE-5D3D-84C256884609}"/>
              </a:ext>
            </a:extLst>
          </p:cNvPr>
          <p:cNvSpPr txBox="1">
            <a:spLocks/>
          </p:cNvSpPr>
          <p:nvPr userDrawn="1"/>
        </p:nvSpPr>
        <p:spPr>
          <a:xfrm>
            <a:off x="11888342" y="6560493"/>
            <a:ext cx="179855"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dirty="0">
              <a:solidFill>
                <a:schemeClr val="tx2">
                  <a:lumMod val="75000"/>
                </a:schemeClr>
              </a:solidFill>
            </a:endParaRPr>
          </a:p>
        </p:txBody>
      </p:sp>
      <p:sp>
        <p:nvSpPr>
          <p:cNvPr id="17" name="TextBox 7">
            <a:extLst>
              <a:ext uri="{FF2B5EF4-FFF2-40B4-BE49-F238E27FC236}">
                <a16:creationId xmlns:a16="http://schemas.microsoft.com/office/drawing/2014/main" id="{8449D2CC-B1D2-1C83-12EE-49375C7F60C9}"/>
              </a:ext>
            </a:extLst>
          </p:cNvPr>
          <p:cNvSpPr txBox="1"/>
          <p:nvPr userDrawn="1"/>
        </p:nvSpPr>
        <p:spPr>
          <a:xfrm>
            <a:off x="8462139" y="6458630"/>
            <a:ext cx="3426203" cy="19620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en-US" sz="675" dirty="0"/>
              <a:t>Kit de formation avancée des EIR</a:t>
            </a:r>
          </a:p>
        </p:txBody>
      </p:sp>
      <p:sp>
        <p:nvSpPr>
          <p:cNvPr id="18" name="Text Placeholder 6">
            <a:extLst>
              <a:ext uri="{FF2B5EF4-FFF2-40B4-BE49-F238E27FC236}">
                <a16:creationId xmlns:a16="http://schemas.microsoft.com/office/drawing/2014/main" id="{261981DD-222E-0A05-307A-4ED5074C8E13}"/>
              </a:ext>
            </a:extLst>
          </p:cNvPr>
          <p:cNvSpPr txBox="1"/>
          <p:nvPr userDrawn="1"/>
        </p:nvSpPr>
        <p:spPr>
          <a:xfrm>
            <a:off x="8157919" y="6584099"/>
            <a:ext cx="3740583" cy="19620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p>
            <a:pPr algn="r">
              <a:defRPr sz="900">
                <a:solidFill>
                  <a:schemeClr val="accent1">
                    <a:lumOff val="-3999"/>
                  </a:schemeClr>
                </a:solidFill>
                <a:latin typeface="+mn-lt"/>
                <a:ea typeface="+mn-ea"/>
                <a:cs typeface="+mn-cs"/>
                <a:sym typeface="Source Sans Pro Regular"/>
              </a:defRPr>
            </a:pPr>
            <a:r>
              <a:rPr lang="hu-HU" sz="675" dirty="0"/>
              <a:t>Guid</a:t>
            </a:r>
            <a:r>
              <a:rPr lang="fr-FR" sz="675" dirty="0"/>
              <a:t>e du facilitateur</a:t>
            </a:r>
            <a:endParaRPr lang="hu-HU" sz="675" dirty="0"/>
          </a:p>
        </p:txBody>
      </p:sp>
      <p:pic>
        <p:nvPicPr>
          <p:cNvPr id="2" name="Image 20">
            <a:extLst>
              <a:ext uri="{FF2B5EF4-FFF2-40B4-BE49-F238E27FC236}">
                <a16:creationId xmlns:a16="http://schemas.microsoft.com/office/drawing/2014/main" id="{319C8492-D021-AE3D-F817-A05209802DB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96673" y="6458391"/>
            <a:ext cx="1694871" cy="363449"/>
          </a:xfrm>
          <a:prstGeom prst="rect">
            <a:avLst/>
          </a:prstGeom>
        </p:spPr>
      </p:pic>
      <p:pic>
        <p:nvPicPr>
          <p:cNvPr id="3" name="Image 15">
            <a:extLst>
              <a:ext uri="{FF2B5EF4-FFF2-40B4-BE49-F238E27FC236}">
                <a16:creationId xmlns:a16="http://schemas.microsoft.com/office/drawing/2014/main" id="{136B0989-AF7A-2B02-5FCA-0133C9065529}"/>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096082" y="123374"/>
            <a:ext cx="961153" cy="822960"/>
          </a:xfrm>
          <a:prstGeom prst="rect">
            <a:avLst/>
          </a:prstGeom>
        </p:spPr>
      </p:pic>
    </p:spTree>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sp>
        <p:nvSpPr>
          <p:cNvPr id="136" name="Google Shape;308;p8"/>
          <p:cNvSpPr/>
          <p:nvPr/>
        </p:nvSpPr>
        <p:spPr>
          <a:xfrm>
            <a:off x="8" y="4"/>
            <a:ext cx="4088617" cy="6189785"/>
          </a:xfrm>
          <a:prstGeom prst="roundRect">
            <a:avLst>
              <a:gd name="adj" fmla="val 0"/>
            </a:avLst>
          </a:prstGeom>
          <a:solidFill>
            <a:srgbClr val="EDF3F8"/>
          </a:solidFill>
          <a:ln w="12700">
            <a:miter lim="400000"/>
          </a:ln>
        </p:spPr>
        <p:txBody>
          <a:bodyPr lIns="34289" rIns="34289"/>
          <a:lstStyle/>
          <a:p>
            <a:pPr algn="just">
              <a:lnSpc>
                <a:spcPct val="90000"/>
              </a:lnSpc>
              <a:spcBef>
                <a:spcPts val="750"/>
              </a:spcBef>
              <a:defRPr sz="900">
                <a:solidFill>
                  <a:srgbClr val="000000"/>
                </a:solidFill>
                <a:latin typeface="+mn-lt"/>
                <a:ea typeface="+mn-ea"/>
                <a:cs typeface="+mn-cs"/>
                <a:sym typeface="Source Sans Pro Regular"/>
              </a:defRPr>
            </a:pPr>
            <a:endParaRPr sz="675"/>
          </a:p>
        </p:txBody>
      </p:sp>
      <p:pic>
        <p:nvPicPr>
          <p:cNvPr id="137" name="Picture 8" descr="Picture 8"/>
          <p:cNvPicPr>
            <a:picLocks noChangeAspect="1"/>
          </p:cNvPicPr>
          <p:nvPr/>
        </p:nvPicPr>
        <p:blipFill>
          <a:blip r:embed="rId2"/>
          <a:stretch>
            <a:fillRect/>
          </a:stretch>
        </p:blipFill>
        <p:spPr>
          <a:xfrm>
            <a:off x="-3991" y="0"/>
            <a:ext cx="4088616" cy="3276600"/>
          </a:xfrm>
          <a:prstGeom prst="rect">
            <a:avLst/>
          </a:prstGeom>
          <a:ln w="12700">
            <a:miter lim="400000"/>
          </a:ln>
        </p:spPr>
      </p:pic>
      <p:sp>
        <p:nvSpPr>
          <p:cNvPr id="138" name="Rounded Rectangle 4"/>
          <p:cNvSpPr/>
          <p:nvPr/>
        </p:nvSpPr>
        <p:spPr>
          <a:xfrm flipV="1">
            <a:off x="388997" y="1332433"/>
            <a:ext cx="2079884" cy="100134"/>
          </a:xfrm>
          <a:prstGeom prst="roundRect">
            <a:avLst>
              <a:gd name="adj" fmla="val 50000"/>
            </a:avLst>
          </a:prstGeom>
          <a:solidFill>
            <a:schemeClr val="accent3"/>
          </a:solidFill>
          <a:ln w="12700">
            <a:miter lim="400000"/>
          </a:ln>
        </p:spPr>
        <p:txBody>
          <a:bodyPr lIns="34289" rIns="34289" anchor="ctr"/>
          <a:lstStyle/>
          <a:p>
            <a:pPr algn="ctr">
              <a:defRPr sz="700">
                <a:latin typeface="+mn-lt"/>
                <a:ea typeface="+mn-ea"/>
                <a:cs typeface="+mn-cs"/>
                <a:sym typeface="Source Sans Pro Regular"/>
              </a:defRPr>
            </a:pPr>
            <a:endParaRPr sz="525"/>
          </a:p>
        </p:txBody>
      </p:sp>
      <p:sp>
        <p:nvSpPr>
          <p:cNvPr id="139" name="Title Text"/>
          <p:cNvSpPr txBox="1">
            <a:spLocks noGrp="1"/>
          </p:cNvSpPr>
          <p:nvPr>
            <p:ph type="title"/>
          </p:nvPr>
        </p:nvSpPr>
        <p:spPr>
          <a:xfrm>
            <a:off x="318329" y="4440625"/>
            <a:ext cx="3572955" cy="645665"/>
          </a:xfrm>
          <a:prstGeom prst="rect">
            <a:avLst/>
          </a:prstGeom>
        </p:spPr>
        <p:txBody>
          <a:bodyPr/>
          <a:lstStyle>
            <a:lvl1pPr>
              <a:defRPr sz="825">
                <a:solidFill>
                  <a:srgbClr val="A2010C"/>
                </a:solidFill>
                <a:latin typeface="+mn-lt"/>
                <a:ea typeface="+mn-ea"/>
                <a:cs typeface="+mn-cs"/>
                <a:sym typeface="Source Sans Pro Regular"/>
              </a:defRPr>
            </a:lvl1pPr>
          </a:lstStyle>
          <a:p>
            <a:r>
              <a:rPr dirty="0"/>
              <a:t>Title Text</a:t>
            </a:r>
          </a:p>
        </p:txBody>
      </p:sp>
      <p:sp>
        <p:nvSpPr>
          <p:cNvPr id="140" name="TextBox 6"/>
          <p:cNvSpPr txBox="1"/>
          <p:nvPr/>
        </p:nvSpPr>
        <p:spPr>
          <a:xfrm>
            <a:off x="403463" y="668217"/>
            <a:ext cx="2294023" cy="4247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defTabSz="289320">
              <a:lnSpc>
                <a:spcPct val="90000"/>
              </a:lnSpc>
            </a:lvl1pPr>
          </a:lstStyle>
          <a:p>
            <a:r>
              <a:rPr sz="2400" b="1" dirty="0"/>
              <a:t>Questions?</a:t>
            </a:r>
          </a:p>
        </p:txBody>
      </p:sp>
      <p:sp>
        <p:nvSpPr>
          <p:cNvPr id="141" name="Pentagon 7"/>
          <p:cNvSpPr/>
          <p:nvPr/>
        </p:nvSpPr>
        <p:spPr>
          <a:xfrm rot="10800000">
            <a:off x="11803005"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300">
                <a:latin typeface="+mn-lt"/>
                <a:ea typeface="+mn-ea"/>
                <a:cs typeface="+mn-cs"/>
                <a:sym typeface="Source Sans Pro Regular"/>
              </a:defRPr>
            </a:pPr>
            <a:endParaRPr sz="975"/>
          </a:p>
        </p:txBody>
      </p:sp>
      <p:sp>
        <p:nvSpPr>
          <p:cNvPr id="142" name="Body Level One…"/>
          <p:cNvSpPr txBox="1">
            <a:spLocks noGrp="1"/>
          </p:cNvSpPr>
          <p:nvPr>
            <p:ph type="body" idx="1"/>
          </p:nvPr>
        </p:nvSpPr>
        <p:spPr>
          <a:xfrm>
            <a:off x="4273552"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6" name="Slide Number">
            <a:extLst>
              <a:ext uri="{FF2B5EF4-FFF2-40B4-BE49-F238E27FC236}">
                <a16:creationId xmlns:a16="http://schemas.microsoft.com/office/drawing/2014/main" id="{24B4FBA5-51AB-49CE-5D3D-84C256884609}"/>
              </a:ext>
            </a:extLst>
          </p:cNvPr>
          <p:cNvSpPr txBox="1">
            <a:spLocks/>
          </p:cNvSpPr>
          <p:nvPr userDrawn="1"/>
        </p:nvSpPr>
        <p:spPr>
          <a:xfrm>
            <a:off x="11888342" y="6560493"/>
            <a:ext cx="179855"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dirty="0">
              <a:solidFill>
                <a:schemeClr val="tx2">
                  <a:lumMod val="75000"/>
                </a:schemeClr>
              </a:solidFill>
            </a:endParaRPr>
          </a:p>
        </p:txBody>
      </p:sp>
      <p:sp>
        <p:nvSpPr>
          <p:cNvPr id="17" name="TextBox 7">
            <a:extLst>
              <a:ext uri="{FF2B5EF4-FFF2-40B4-BE49-F238E27FC236}">
                <a16:creationId xmlns:a16="http://schemas.microsoft.com/office/drawing/2014/main" id="{8449D2CC-B1D2-1C83-12EE-49375C7F60C9}"/>
              </a:ext>
            </a:extLst>
          </p:cNvPr>
          <p:cNvSpPr txBox="1"/>
          <p:nvPr userDrawn="1"/>
        </p:nvSpPr>
        <p:spPr>
          <a:xfrm>
            <a:off x="8462139" y="6458630"/>
            <a:ext cx="3426203" cy="19620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en-US" sz="675" dirty="0"/>
              <a:t>Kit de formation avancée des EIR</a:t>
            </a:r>
          </a:p>
        </p:txBody>
      </p:sp>
      <p:sp>
        <p:nvSpPr>
          <p:cNvPr id="18" name="Text Placeholder 6">
            <a:extLst>
              <a:ext uri="{FF2B5EF4-FFF2-40B4-BE49-F238E27FC236}">
                <a16:creationId xmlns:a16="http://schemas.microsoft.com/office/drawing/2014/main" id="{261981DD-222E-0A05-307A-4ED5074C8E13}"/>
              </a:ext>
            </a:extLst>
          </p:cNvPr>
          <p:cNvSpPr txBox="1"/>
          <p:nvPr userDrawn="1"/>
        </p:nvSpPr>
        <p:spPr>
          <a:xfrm>
            <a:off x="8157919" y="6584099"/>
            <a:ext cx="3740583" cy="19620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p>
            <a:pPr algn="r">
              <a:defRPr sz="900">
                <a:solidFill>
                  <a:schemeClr val="accent1">
                    <a:lumOff val="-3999"/>
                  </a:schemeClr>
                </a:solidFill>
                <a:latin typeface="+mn-lt"/>
                <a:ea typeface="+mn-ea"/>
                <a:cs typeface="+mn-cs"/>
                <a:sym typeface="Source Sans Pro Regular"/>
              </a:defRPr>
            </a:pPr>
            <a:r>
              <a:rPr lang="hu-HU" sz="675" dirty="0"/>
              <a:t>Guid</a:t>
            </a:r>
            <a:r>
              <a:rPr lang="fr-FR" sz="675" dirty="0"/>
              <a:t>e du facilitateur</a:t>
            </a:r>
            <a:endParaRPr lang="hu-HU" sz="675" dirty="0"/>
          </a:p>
        </p:txBody>
      </p:sp>
      <p:pic>
        <p:nvPicPr>
          <p:cNvPr id="2" name="Image 20">
            <a:extLst>
              <a:ext uri="{FF2B5EF4-FFF2-40B4-BE49-F238E27FC236}">
                <a16:creationId xmlns:a16="http://schemas.microsoft.com/office/drawing/2014/main" id="{A25FEBE6-9CD0-BCB2-B49B-B031724A15BE}"/>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96673" y="6458391"/>
            <a:ext cx="1694871" cy="363449"/>
          </a:xfrm>
          <a:prstGeom prst="rect">
            <a:avLst/>
          </a:prstGeom>
        </p:spPr>
      </p:pic>
      <p:pic>
        <p:nvPicPr>
          <p:cNvPr id="3" name="Image 15">
            <a:extLst>
              <a:ext uri="{FF2B5EF4-FFF2-40B4-BE49-F238E27FC236}">
                <a16:creationId xmlns:a16="http://schemas.microsoft.com/office/drawing/2014/main" id="{2C0AFBE5-3072-F102-D536-5B3CFAAAD49C}"/>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096082" y="123374"/>
            <a:ext cx="961153" cy="822960"/>
          </a:xfrm>
          <a:prstGeom prst="rect">
            <a:avLst/>
          </a:prstGeom>
        </p:spPr>
      </p:pic>
    </p:spTree>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58" name="Picture 2" descr="Picture 2"/>
          <p:cNvPicPr>
            <a:picLocks noChangeAspect="1"/>
          </p:cNvPicPr>
          <p:nvPr/>
        </p:nvPicPr>
        <p:blipFill>
          <a:blip r:embed="rId2"/>
          <a:stretch>
            <a:fillRect/>
          </a:stretch>
        </p:blipFill>
        <p:spPr>
          <a:xfrm>
            <a:off x="11189975" y="118170"/>
            <a:ext cx="866715" cy="895041"/>
          </a:xfrm>
          <a:prstGeom prst="rect">
            <a:avLst/>
          </a:prstGeom>
          <a:ln w="12700">
            <a:miter lim="400000"/>
          </a:ln>
        </p:spPr>
      </p:pic>
      <p:pic>
        <p:nvPicPr>
          <p:cNvPr id="160" name="Picture 4" descr="Picture 4"/>
          <p:cNvPicPr>
            <a:picLocks noChangeAspect="1"/>
          </p:cNvPicPr>
          <p:nvPr/>
        </p:nvPicPr>
        <p:blipFill>
          <a:blip r:embed="rId2"/>
          <a:stretch>
            <a:fillRect/>
          </a:stretch>
        </p:blipFill>
        <p:spPr>
          <a:xfrm>
            <a:off x="11189972" y="118170"/>
            <a:ext cx="866715" cy="895041"/>
          </a:xfrm>
          <a:prstGeom prst="rect">
            <a:avLst/>
          </a:prstGeom>
          <a:ln w="12700">
            <a:miter lim="400000"/>
          </a:ln>
        </p:spPr>
      </p:pic>
      <p:sp>
        <p:nvSpPr>
          <p:cNvPr id="162" name="Google Shape;308;p8"/>
          <p:cNvSpPr/>
          <p:nvPr/>
        </p:nvSpPr>
        <p:spPr>
          <a:xfrm>
            <a:off x="0" y="4"/>
            <a:ext cx="12192000" cy="6189785"/>
          </a:xfrm>
          <a:prstGeom prst="roundRect">
            <a:avLst>
              <a:gd name="adj" fmla="val 0"/>
            </a:avLst>
          </a:prstGeom>
          <a:solidFill>
            <a:srgbClr val="EDF3F8"/>
          </a:solidFill>
          <a:ln w="12700">
            <a:miter lim="400000"/>
          </a:ln>
        </p:spPr>
        <p:txBody>
          <a:bodyPr lIns="34289" rIns="34289"/>
          <a:lstStyle/>
          <a:p>
            <a:pPr algn="just">
              <a:lnSpc>
                <a:spcPct val="90000"/>
              </a:lnSpc>
              <a:spcBef>
                <a:spcPts val="750"/>
              </a:spcBef>
              <a:defRPr sz="900">
                <a:solidFill>
                  <a:srgbClr val="000000"/>
                </a:solidFill>
                <a:latin typeface="+mn-lt"/>
                <a:ea typeface="+mn-ea"/>
                <a:cs typeface="+mn-cs"/>
                <a:sym typeface="Source Sans Pro Regular"/>
              </a:defRPr>
            </a:pPr>
            <a:endParaRPr sz="675"/>
          </a:p>
        </p:txBody>
      </p:sp>
      <p:pic>
        <p:nvPicPr>
          <p:cNvPr id="163" name="Picture 3" descr="Picture 3"/>
          <p:cNvPicPr>
            <a:picLocks noChangeAspect="1"/>
          </p:cNvPicPr>
          <p:nvPr/>
        </p:nvPicPr>
        <p:blipFill>
          <a:blip r:embed="rId3"/>
          <a:stretch>
            <a:fillRect/>
          </a:stretch>
        </p:blipFill>
        <p:spPr>
          <a:xfrm>
            <a:off x="-9624" y="-76485"/>
            <a:ext cx="12223381" cy="5582136"/>
          </a:xfrm>
          <a:prstGeom prst="rect">
            <a:avLst/>
          </a:prstGeom>
          <a:ln w="12700">
            <a:miter lim="400000"/>
          </a:ln>
        </p:spPr>
      </p:pic>
      <p:sp>
        <p:nvSpPr>
          <p:cNvPr id="164" name="Rounded Rectangle 4"/>
          <p:cNvSpPr/>
          <p:nvPr/>
        </p:nvSpPr>
        <p:spPr>
          <a:xfrm flipV="1">
            <a:off x="4836443" y="3256181"/>
            <a:ext cx="2515176" cy="111824"/>
          </a:xfrm>
          <a:prstGeom prst="roundRect">
            <a:avLst>
              <a:gd name="adj" fmla="val 50000"/>
            </a:avLst>
          </a:prstGeom>
          <a:solidFill>
            <a:schemeClr val="accent3"/>
          </a:solidFill>
          <a:ln w="12700">
            <a:miter lim="400000"/>
          </a:ln>
        </p:spPr>
        <p:txBody>
          <a:bodyPr lIns="34289" rIns="34289" anchor="ctr"/>
          <a:lstStyle/>
          <a:p>
            <a:pPr algn="ctr">
              <a:defRPr sz="700">
                <a:latin typeface="+mn-lt"/>
                <a:ea typeface="+mn-ea"/>
                <a:cs typeface="+mn-cs"/>
                <a:sym typeface="Source Sans Pro Regular"/>
              </a:defRPr>
            </a:pPr>
            <a:endParaRPr sz="525"/>
          </a:p>
        </p:txBody>
      </p:sp>
      <p:sp>
        <p:nvSpPr>
          <p:cNvPr id="166" name="Body Level One…"/>
          <p:cNvSpPr txBox="1">
            <a:spLocks noGrp="1"/>
          </p:cNvSpPr>
          <p:nvPr>
            <p:ph type="body" sz="half" idx="1" hasCustomPrompt="1"/>
          </p:nvPr>
        </p:nvSpPr>
        <p:spPr>
          <a:xfrm>
            <a:off x="587205" y="1971020"/>
            <a:ext cx="11347451" cy="1870076"/>
          </a:xfrm>
          <a:prstGeom prst="rect">
            <a:avLst/>
          </a:prstGeom>
        </p:spPr>
        <p:txBody>
          <a:bodyPr anchor="ctr"/>
          <a:lstStyle>
            <a:lvl1pPr algn="ctr">
              <a:spcBef>
                <a:spcPts val="0"/>
              </a:spcBef>
              <a:defRPr sz="2400">
                <a:solidFill>
                  <a:srgbClr val="FFFFFF"/>
                </a:solidFill>
                <a:latin typeface="Source Sans Pro Bold"/>
                <a:ea typeface="Source Sans Pro Bold"/>
                <a:cs typeface="Source Sans Pro Bold"/>
                <a:sym typeface="Source Sans Pro Bold"/>
              </a:defRPr>
            </a:lvl1pPr>
            <a:lvl2pPr marL="180825" indent="-72330" algn="ctr">
              <a:spcBef>
                <a:spcPts val="0"/>
              </a:spcBef>
              <a:defRPr sz="2400">
                <a:solidFill>
                  <a:srgbClr val="FFFFFF"/>
                </a:solidFill>
                <a:latin typeface="Source Sans Pro Bold"/>
                <a:ea typeface="Source Sans Pro Bold"/>
                <a:cs typeface="Source Sans Pro Bold"/>
                <a:sym typeface="Source Sans Pro Bold"/>
              </a:defRPr>
            </a:lvl2pPr>
            <a:lvl3pPr marL="289320" indent="-72330" algn="ctr">
              <a:spcBef>
                <a:spcPts val="0"/>
              </a:spcBef>
              <a:defRPr sz="2400">
                <a:solidFill>
                  <a:srgbClr val="FFFFFF"/>
                </a:solidFill>
                <a:latin typeface="Source Sans Pro Bold"/>
                <a:ea typeface="Source Sans Pro Bold"/>
                <a:cs typeface="Source Sans Pro Bold"/>
                <a:sym typeface="Source Sans Pro Bold"/>
              </a:defRPr>
            </a:lvl3pPr>
            <a:lvl4pPr marL="397814" indent="-72329" algn="ctr">
              <a:spcBef>
                <a:spcPts val="0"/>
              </a:spcBef>
              <a:defRPr sz="2400">
                <a:solidFill>
                  <a:srgbClr val="FFFFFF"/>
                </a:solidFill>
                <a:latin typeface="Source Sans Pro Bold"/>
                <a:ea typeface="Source Sans Pro Bold"/>
                <a:cs typeface="Source Sans Pro Bold"/>
                <a:sym typeface="Source Sans Pro Bold"/>
              </a:defRPr>
            </a:lvl4pPr>
            <a:lvl5pPr marL="506309" indent="-72329" algn="ctr">
              <a:spcBef>
                <a:spcPts val="0"/>
              </a:spcBef>
              <a:defRPr sz="2400">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14" name="Slide Number">
            <a:extLst>
              <a:ext uri="{FF2B5EF4-FFF2-40B4-BE49-F238E27FC236}">
                <a16:creationId xmlns:a16="http://schemas.microsoft.com/office/drawing/2014/main" id="{24B4FBA5-51AB-49CE-5D3D-84C256884609}"/>
              </a:ext>
            </a:extLst>
          </p:cNvPr>
          <p:cNvSpPr txBox="1">
            <a:spLocks/>
          </p:cNvSpPr>
          <p:nvPr userDrawn="1"/>
        </p:nvSpPr>
        <p:spPr>
          <a:xfrm>
            <a:off x="11888342" y="6560493"/>
            <a:ext cx="179855"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dirty="0">
              <a:solidFill>
                <a:schemeClr val="tx2">
                  <a:lumMod val="75000"/>
                </a:schemeClr>
              </a:solidFill>
            </a:endParaRPr>
          </a:p>
        </p:txBody>
      </p:sp>
      <p:sp>
        <p:nvSpPr>
          <p:cNvPr id="15" name="TextBox 7">
            <a:extLst>
              <a:ext uri="{FF2B5EF4-FFF2-40B4-BE49-F238E27FC236}">
                <a16:creationId xmlns:a16="http://schemas.microsoft.com/office/drawing/2014/main" id="{8449D2CC-B1D2-1C83-12EE-49375C7F60C9}"/>
              </a:ext>
            </a:extLst>
          </p:cNvPr>
          <p:cNvSpPr txBox="1"/>
          <p:nvPr userDrawn="1"/>
        </p:nvSpPr>
        <p:spPr>
          <a:xfrm>
            <a:off x="8462139" y="6458630"/>
            <a:ext cx="3426203" cy="19620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en-US" sz="675" dirty="0"/>
              <a:t>Kit de formation avancée des EIR</a:t>
            </a:r>
          </a:p>
        </p:txBody>
      </p:sp>
      <p:sp>
        <p:nvSpPr>
          <p:cNvPr id="16" name="Text Placeholder 6">
            <a:extLst>
              <a:ext uri="{FF2B5EF4-FFF2-40B4-BE49-F238E27FC236}">
                <a16:creationId xmlns:a16="http://schemas.microsoft.com/office/drawing/2014/main" id="{261981DD-222E-0A05-307A-4ED5074C8E13}"/>
              </a:ext>
            </a:extLst>
          </p:cNvPr>
          <p:cNvSpPr txBox="1"/>
          <p:nvPr userDrawn="1"/>
        </p:nvSpPr>
        <p:spPr>
          <a:xfrm>
            <a:off x="8157919" y="6584099"/>
            <a:ext cx="3740583" cy="19620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p>
            <a:pPr algn="r">
              <a:defRPr sz="900">
                <a:solidFill>
                  <a:schemeClr val="accent1">
                    <a:lumOff val="-3999"/>
                  </a:schemeClr>
                </a:solidFill>
                <a:latin typeface="+mn-lt"/>
                <a:ea typeface="+mn-ea"/>
                <a:cs typeface="+mn-cs"/>
                <a:sym typeface="Source Sans Pro Regular"/>
              </a:defRPr>
            </a:pPr>
            <a:r>
              <a:rPr lang="hu-HU" sz="675" dirty="0"/>
              <a:t>Guid</a:t>
            </a:r>
            <a:r>
              <a:rPr lang="fr-FR" sz="675" dirty="0"/>
              <a:t>e</a:t>
            </a:r>
            <a:r>
              <a:rPr lang="fr-FR" sz="675" baseline="0" dirty="0"/>
              <a:t> </a:t>
            </a:r>
            <a:r>
              <a:rPr lang="fr-FR" sz="675" dirty="0"/>
              <a:t>du facilitateur</a:t>
            </a:r>
            <a:endParaRPr lang="hu-HU" sz="675" dirty="0"/>
          </a:p>
        </p:txBody>
      </p:sp>
      <p:pic>
        <p:nvPicPr>
          <p:cNvPr id="2" name="Image 20">
            <a:extLst>
              <a:ext uri="{FF2B5EF4-FFF2-40B4-BE49-F238E27FC236}">
                <a16:creationId xmlns:a16="http://schemas.microsoft.com/office/drawing/2014/main" id="{D9A12E6A-81AD-BBE4-013D-080DA2C041E5}"/>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296673" y="6458391"/>
            <a:ext cx="1694871" cy="363449"/>
          </a:xfrm>
          <a:prstGeom prst="rect">
            <a:avLst/>
          </a:prstGeom>
        </p:spPr>
      </p:pic>
      <p:pic>
        <p:nvPicPr>
          <p:cNvPr id="3" name="Picture 2" descr="A picture containing text, font, graphics, logo&#10;&#10;Description automatically generated">
            <a:extLst>
              <a:ext uri="{FF2B5EF4-FFF2-40B4-BE49-F238E27FC236}">
                <a16:creationId xmlns:a16="http://schemas.microsoft.com/office/drawing/2014/main" id="{F221140D-5E9B-0D1B-E681-D31980F59988}"/>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1061726" y="77529"/>
            <a:ext cx="1005840" cy="901786"/>
          </a:xfrm>
          <a:prstGeom prst="rect">
            <a:avLst/>
          </a:prstGeom>
          <a:ln>
            <a:noFill/>
          </a:ln>
        </p:spPr>
      </p:pic>
    </p:spTree>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75" name="Picture 2" descr="Picture 2"/>
          <p:cNvPicPr>
            <a:picLocks noChangeAspect="1"/>
          </p:cNvPicPr>
          <p:nvPr/>
        </p:nvPicPr>
        <p:blipFill>
          <a:blip r:embed="rId2"/>
          <a:stretch>
            <a:fillRect/>
          </a:stretch>
        </p:blipFill>
        <p:spPr>
          <a:xfrm>
            <a:off x="11189975" y="118170"/>
            <a:ext cx="866715" cy="895041"/>
          </a:xfrm>
          <a:prstGeom prst="rect">
            <a:avLst/>
          </a:prstGeom>
          <a:ln w="12700">
            <a:miter lim="400000"/>
          </a:ln>
        </p:spPr>
      </p:pic>
      <p:pic>
        <p:nvPicPr>
          <p:cNvPr id="177" name="Picture 4" descr="Picture 4"/>
          <p:cNvPicPr>
            <a:picLocks noChangeAspect="1"/>
          </p:cNvPicPr>
          <p:nvPr/>
        </p:nvPicPr>
        <p:blipFill>
          <a:blip r:embed="rId2"/>
          <a:stretch>
            <a:fillRect/>
          </a:stretch>
        </p:blipFill>
        <p:spPr>
          <a:xfrm>
            <a:off x="11189972" y="118170"/>
            <a:ext cx="866715" cy="895041"/>
          </a:xfrm>
          <a:prstGeom prst="rect">
            <a:avLst/>
          </a:prstGeom>
          <a:ln w="12700">
            <a:miter lim="400000"/>
          </a:ln>
        </p:spPr>
      </p:pic>
      <p:sp>
        <p:nvSpPr>
          <p:cNvPr id="179" name="Google Shape;308;p8"/>
          <p:cNvSpPr/>
          <p:nvPr/>
        </p:nvSpPr>
        <p:spPr>
          <a:xfrm>
            <a:off x="0" y="4"/>
            <a:ext cx="12192000" cy="6189785"/>
          </a:xfrm>
          <a:prstGeom prst="roundRect">
            <a:avLst>
              <a:gd name="adj" fmla="val 0"/>
            </a:avLst>
          </a:prstGeom>
          <a:solidFill>
            <a:srgbClr val="EDF3F8"/>
          </a:solidFill>
          <a:ln w="12700">
            <a:miter lim="400000"/>
          </a:ln>
        </p:spPr>
        <p:txBody>
          <a:bodyPr lIns="34289" rIns="34289"/>
          <a:lstStyle/>
          <a:p>
            <a:pPr algn="just">
              <a:lnSpc>
                <a:spcPct val="90000"/>
              </a:lnSpc>
              <a:spcBef>
                <a:spcPts val="750"/>
              </a:spcBef>
              <a:defRPr sz="900">
                <a:solidFill>
                  <a:srgbClr val="000000"/>
                </a:solidFill>
                <a:latin typeface="+mn-lt"/>
                <a:ea typeface="+mn-ea"/>
                <a:cs typeface="+mn-cs"/>
                <a:sym typeface="Source Sans Pro Regular"/>
              </a:defRPr>
            </a:pPr>
            <a:endParaRPr sz="675"/>
          </a:p>
        </p:txBody>
      </p:sp>
      <p:pic>
        <p:nvPicPr>
          <p:cNvPr id="180" name="Picture 5" descr="Picture 5"/>
          <p:cNvPicPr>
            <a:picLocks noChangeAspect="1"/>
          </p:cNvPicPr>
          <p:nvPr/>
        </p:nvPicPr>
        <p:blipFill>
          <a:blip r:embed="rId3"/>
          <a:stretch>
            <a:fillRect/>
          </a:stretch>
        </p:blipFill>
        <p:spPr>
          <a:xfrm>
            <a:off x="-9624" y="-76485"/>
            <a:ext cx="12223381" cy="5582136"/>
          </a:xfrm>
          <a:prstGeom prst="rect">
            <a:avLst/>
          </a:prstGeom>
          <a:ln w="12700">
            <a:miter lim="400000"/>
          </a:ln>
        </p:spPr>
      </p:pic>
      <p:sp>
        <p:nvSpPr>
          <p:cNvPr id="12" name="Slide Number">
            <a:extLst>
              <a:ext uri="{FF2B5EF4-FFF2-40B4-BE49-F238E27FC236}">
                <a16:creationId xmlns:a16="http://schemas.microsoft.com/office/drawing/2014/main" id="{24B4FBA5-51AB-49CE-5D3D-84C256884609}"/>
              </a:ext>
            </a:extLst>
          </p:cNvPr>
          <p:cNvSpPr txBox="1">
            <a:spLocks/>
          </p:cNvSpPr>
          <p:nvPr userDrawn="1"/>
        </p:nvSpPr>
        <p:spPr>
          <a:xfrm>
            <a:off x="11888342" y="6560493"/>
            <a:ext cx="179855"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dirty="0">
              <a:solidFill>
                <a:schemeClr val="tx2">
                  <a:lumMod val="75000"/>
                </a:schemeClr>
              </a:solidFill>
            </a:endParaRPr>
          </a:p>
        </p:txBody>
      </p:sp>
      <p:sp>
        <p:nvSpPr>
          <p:cNvPr id="13" name="TextBox 7">
            <a:extLst>
              <a:ext uri="{FF2B5EF4-FFF2-40B4-BE49-F238E27FC236}">
                <a16:creationId xmlns:a16="http://schemas.microsoft.com/office/drawing/2014/main" id="{8449D2CC-B1D2-1C83-12EE-49375C7F60C9}"/>
              </a:ext>
            </a:extLst>
          </p:cNvPr>
          <p:cNvSpPr txBox="1"/>
          <p:nvPr userDrawn="1"/>
        </p:nvSpPr>
        <p:spPr>
          <a:xfrm>
            <a:off x="8462139" y="6458630"/>
            <a:ext cx="3426203" cy="19620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en-US" sz="675" dirty="0"/>
              <a:t>Kit de formation avancée des EIR</a:t>
            </a:r>
          </a:p>
        </p:txBody>
      </p:sp>
      <p:sp>
        <p:nvSpPr>
          <p:cNvPr id="14" name="Text Placeholder 6">
            <a:extLst>
              <a:ext uri="{FF2B5EF4-FFF2-40B4-BE49-F238E27FC236}">
                <a16:creationId xmlns:a16="http://schemas.microsoft.com/office/drawing/2014/main" id="{261981DD-222E-0A05-307A-4ED5074C8E13}"/>
              </a:ext>
            </a:extLst>
          </p:cNvPr>
          <p:cNvSpPr txBox="1"/>
          <p:nvPr userDrawn="1"/>
        </p:nvSpPr>
        <p:spPr>
          <a:xfrm>
            <a:off x="8157919" y="6565811"/>
            <a:ext cx="3740583" cy="19620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p>
            <a:pPr algn="r">
              <a:defRPr sz="900">
                <a:solidFill>
                  <a:schemeClr val="accent1">
                    <a:lumOff val="-3999"/>
                  </a:schemeClr>
                </a:solidFill>
                <a:latin typeface="+mn-lt"/>
                <a:ea typeface="+mn-ea"/>
                <a:cs typeface="+mn-cs"/>
                <a:sym typeface="Source Sans Pro Regular"/>
              </a:defRPr>
            </a:pPr>
            <a:r>
              <a:rPr lang="hu-HU" sz="675" dirty="0"/>
              <a:t>Guid</a:t>
            </a:r>
            <a:r>
              <a:rPr lang="fr-FR" sz="675" dirty="0"/>
              <a:t>e du facilitateur</a:t>
            </a:r>
            <a:endParaRPr lang="hu-HU" sz="675" dirty="0"/>
          </a:p>
        </p:txBody>
      </p:sp>
      <p:pic>
        <p:nvPicPr>
          <p:cNvPr id="2" name="Image 20">
            <a:extLst>
              <a:ext uri="{FF2B5EF4-FFF2-40B4-BE49-F238E27FC236}">
                <a16:creationId xmlns:a16="http://schemas.microsoft.com/office/drawing/2014/main" id="{DF62D8E2-EB8A-ECC0-5613-D2DD7F8A07D8}"/>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296673" y="6458391"/>
            <a:ext cx="1694871" cy="363449"/>
          </a:xfrm>
          <a:prstGeom prst="rect">
            <a:avLst/>
          </a:prstGeom>
        </p:spPr>
      </p:pic>
      <p:pic>
        <p:nvPicPr>
          <p:cNvPr id="3" name="Picture 2" descr="A picture containing text, font, graphics, logo&#10;&#10;Description automatically generated">
            <a:extLst>
              <a:ext uri="{FF2B5EF4-FFF2-40B4-BE49-F238E27FC236}">
                <a16:creationId xmlns:a16="http://schemas.microsoft.com/office/drawing/2014/main" id="{09FF361E-37A4-41C2-A533-03944A493B31}"/>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1061726" y="77529"/>
            <a:ext cx="1005840" cy="901786"/>
          </a:xfrm>
          <a:prstGeom prst="rect">
            <a:avLst/>
          </a:prstGeom>
          <a:ln>
            <a:noFill/>
          </a:ln>
        </p:spPr>
      </p:pic>
    </p:spTree>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userDrawn="1">
  <p:cSld name="Title and Content">
    <p:spTree>
      <p:nvGrpSpPr>
        <p:cNvPr id="1" name=""/>
        <p:cNvGrpSpPr/>
        <p:nvPr/>
      </p:nvGrpSpPr>
      <p:grpSpPr>
        <a:xfrm>
          <a:off x="0" y="0"/>
          <a:ext cx="0" cy="0"/>
          <a:chOff x="0" y="0"/>
          <a:chExt cx="0" cy="0"/>
        </a:xfrm>
      </p:grpSpPr>
      <p:pic>
        <p:nvPicPr>
          <p:cNvPr id="190" name="Picture 2" descr="Picture 2"/>
          <p:cNvPicPr>
            <a:picLocks noChangeAspect="1"/>
          </p:cNvPicPr>
          <p:nvPr/>
        </p:nvPicPr>
        <p:blipFill>
          <a:blip r:embed="rId2"/>
          <a:stretch>
            <a:fillRect/>
          </a:stretch>
        </p:blipFill>
        <p:spPr>
          <a:xfrm>
            <a:off x="11189975" y="118170"/>
            <a:ext cx="866715" cy="895041"/>
          </a:xfrm>
          <a:prstGeom prst="rect">
            <a:avLst/>
          </a:prstGeom>
          <a:ln w="12700">
            <a:miter lim="400000"/>
          </a:ln>
        </p:spPr>
      </p:pic>
      <p:pic>
        <p:nvPicPr>
          <p:cNvPr id="192" name="Picture 4" descr="Picture 4"/>
          <p:cNvPicPr>
            <a:picLocks noChangeAspect="1"/>
          </p:cNvPicPr>
          <p:nvPr/>
        </p:nvPicPr>
        <p:blipFill>
          <a:blip r:embed="rId2"/>
          <a:stretch>
            <a:fillRect/>
          </a:stretch>
        </p:blipFill>
        <p:spPr>
          <a:xfrm>
            <a:off x="11189972" y="118170"/>
            <a:ext cx="866715" cy="895041"/>
          </a:xfrm>
          <a:prstGeom prst="rect">
            <a:avLst/>
          </a:prstGeom>
          <a:ln w="12700">
            <a:miter lim="400000"/>
          </a:ln>
        </p:spPr>
      </p:pic>
      <p:sp>
        <p:nvSpPr>
          <p:cNvPr id="194" name="Rectangle 5"/>
          <p:cNvSpPr/>
          <p:nvPr/>
        </p:nvSpPr>
        <p:spPr>
          <a:xfrm>
            <a:off x="0" y="-9332"/>
            <a:ext cx="12192000" cy="6199821"/>
          </a:xfrm>
          <a:prstGeom prst="rect">
            <a:avLst/>
          </a:prstGeom>
          <a:solidFill>
            <a:srgbClr val="ECF2F8"/>
          </a:solidFill>
          <a:ln w="12700">
            <a:miter lim="400000"/>
          </a:ln>
        </p:spPr>
        <p:txBody>
          <a:bodyPr lIns="34289" rIns="34289" anchor="ctr"/>
          <a:lstStyle/>
          <a:p>
            <a:pPr algn="ctr">
              <a:defRPr sz="2000">
                <a:latin typeface="+mn-lt"/>
                <a:ea typeface="+mn-ea"/>
                <a:cs typeface="+mn-cs"/>
                <a:sym typeface="Source Sans Pro Regular"/>
              </a:defRPr>
            </a:pPr>
            <a:endParaRPr sz="1500"/>
          </a:p>
        </p:txBody>
      </p:sp>
      <p:pic>
        <p:nvPicPr>
          <p:cNvPr id="195" name="Picture 3" descr="Picture 3"/>
          <p:cNvPicPr>
            <a:picLocks noChangeAspect="1"/>
          </p:cNvPicPr>
          <p:nvPr/>
        </p:nvPicPr>
        <p:blipFill>
          <a:blip r:embed="rId3"/>
          <a:stretch>
            <a:fillRect/>
          </a:stretch>
        </p:blipFill>
        <p:spPr>
          <a:xfrm>
            <a:off x="-9142" y="-18868"/>
            <a:ext cx="5130801" cy="660401"/>
          </a:xfrm>
          <a:prstGeom prst="rect">
            <a:avLst/>
          </a:prstGeom>
          <a:ln w="12700">
            <a:miter lim="400000"/>
          </a:ln>
        </p:spPr>
      </p:pic>
      <p:sp>
        <p:nvSpPr>
          <p:cNvPr id="196" name="TextBox 4"/>
          <p:cNvSpPr txBox="1"/>
          <p:nvPr/>
        </p:nvSpPr>
        <p:spPr>
          <a:xfrm>
            <a:off x="848702" y="-618316"/>
            <a:ext cx="2627841" cy="4247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defTabSz="289320">
              <a:lnSpc>
                <a:spcPct val="90000"/>
              </a:lnSpc>
            </a:lvl1pPr>
          </a:lstStyle>
          <a:p>
            <a:endParaRPr sz="2400" dirty="0"/>
          </a:p>
        </p:txBody>
      </p:sp>
      <p:sp>
        <p:nvSpPr>
          <p:cNvPr id="198" name="Body Level One…"/>
          <p:cNvSpPr txBox="1">
            <a:spLocks noGrp="1"/>
          </p:cNvSpPr>
          <p:nvPr>
            <p:ph type="body" idx="1"/>
          </p:nvPr>
        </p:nvSpPr>
        <p:spPr>
          <a:xfrm>
            <a:off x="797443" y="842965"/>
            <a:ext cx="10450423" cy="5206965"/>
          </a:xfrm>
          <a:prstGeom prst="rect">
            <a:avLst/>
          </a:prstGeom>
        </p:spPr>
        <p:txBody>
          <a:bodyPr/>
          <a:lstStyle>
            <a:lvl1pPr>
              <a:defRPr sz="1500"/>
            </a:lvl1pPr>
            <a:lvl2pPr>
              <a:defRPr sz="1500"/>
            </a:lvl2pPr>
            <a:lvl3pPr>
              <a:defRPr sz="1500"/>
            </a:lvl3pPr>
            <a:lvl4pPr>
              <a:defRPr sz="1500"/>
            </a:lvl4pPr>
            <a:lvl5pPr>
              <a:defRPr sz="1500"/>
            </a:lvl5p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6" name="Text Placeholder 5">
            <a:extLst>
              <a:ext uri="{FF2B5EF4-FFF2-40B4-BE49-F238E27FC236}">
                <a16:creationId xmlns:a16="http://schemas.microsoft.com/office/drawing/2014/main" id="{0AAE5FF1-DF2F-C054-BE66-E4D39F19C7CA}"/>
              </a:ext>
            </a:extLst>
          </p:cNvPr>
          <p:cNvSpPr>
            <a:spLocks noGrp="1"/>
          </p:cNvSpPr>
          <p:nvPr>
            <p:ph type="body" idx="21" hasCustomPrompt="1"/>
          </p:nvPr>
        </p:nvSpPr>
        <p:spPr>
          <a:xfrm>
            <a:off x="191849" y="85066"/>
            <a:ext cx="9212263" cy="6223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lvl1pPr>
              <a:spcBef>
                <a:spcPts val="0"/>
              </a:spcBef>
              <a:defRPr sz="2400" b="1">
                <a:solidFill>
                  <a:srgbClr val="FFFFFF"/>
                </a:solidFill>
                <a:latin typeface="Source Sans Pro Bold"/>
                <a:ea typeface="Source Sans Pro Bold"/>
                <a:cs typeface="Source Sans Pro Bold"/>
                <a:sym typeface="Source Sans Pro Bold"/>
              </a:defRPr>
            </a:lvl1pPr>
          </a:lstStyle>
          <a:p>
            <a:r>
              <a:rPr lang="fr-FR" dirty="0"/>
              <a:t>Avertissement</a:t>
            </a:r>
            <a:endParaRPr lang="hu-HU" dirty="0"/>
          </a:p>
        </p:txBody>
      </p:sp>
      <p:sp>
        <p:nvSpPr>
          <p:cNvPr id="15" name="Slide Number">
            <a:extLst>
              <a:ext uri="{FF2B5EF4-FFF2-40B4-BE49-F238E27FC236}">
                <a16:creationId xmlns:a16="http://schemas.microsoft.com/office/drawing/2014/main" id="{24B4FBA5-51AB-49CE-5D3D-84C256884609}"/>
              </a:ext>
            </a:extLst>
          </p:cNvPr>
          <p:cNvSpPr txBox="1">
            <a:spLocks/>
          </p:cNvSpPr>
          <p:nvPr userDrawn="1"/>
        </p:nvSpPr>
        <p:spPr>
          <a:xfrm>
            <a:off x="11888342" y="6560493"/>
            <a:ext cx="179855"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dirty="0">
              <a:solidFill>
                <a:schemeClr val="tx2">
                  <a:lumMod val="75000"/>
                </a:schemeClr>
              </a:solidFill>
            </a:endParaRPr>
          </a:p>
        </p:txBody>
      </p:sp>
      <p:sp>
        <p:nvSpPr>
          <p:cNvPr id="16" name="TextBox 7">
            <a:extLst>
              <a:ext uri="{FF2B5EF4-FFF2-40B4-BE49-F238E27FC236}">
                <a16:creationId xmlns:a16="http://schemas.microsoft.com/office/drawing/2014/main" id="{8449D2CC-B1D2-1C83-12EE-49375C7F60C9}"/>
              </a:ext>
            </a:extLst>
          </p:cNvPr>
          <p:cNvSpPr txBox="1"/>
          <p:nvPr userDrawn="1"/>
        </p:nvSpPr>
        <p:spPr>
          <a:xfrm>
            <a:off x="8462139" y="6467774"/>
            <a:ext cx="3426203" cy="19620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en-US" sz="675" dirty="0"/>
              <a:t>Kit de formation avancée des EIR</a:t>
            </a:r>
          </a:p>
        </p:txBody>
      </p:sp>
      <p:sp>
        <p:nvSpPr>
          <p:cNvPr id="17" name="Text Placeholder 6">
            <a:extLst>
              <a:ext uri="{FF2B5EF4-FFF2-40B4-BE49-F238E27FC236}">
                <a16:creationId xmlns:a16="http://schemas.microsoft.com/office/drawing/2014/main" id="{261981DD-222E-0A05-307A-4ED5074C8E13}"/>
              </a:ext>
            </a:extLst>
          </p:cNvPr>
          <p:cNvSpPr txBox="1"/>
          <p:nvPr userDrawn="1"/>
        </p:nvSpPr>
        <p:spPr>
          <a:xfrm>
            <a:off x="8157919" y="6584099"/>
            <a:ext cx="3740583" cy="19620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p>
            <a:pPr algn="r">
              <a:defRPr sz="900">
                <a:solidFill>
                  <a:schemeClr val="accent1">
                    <a:lumOff val="-3999"/>
                  </a:schemeClr>
                </a:solidFill>
                <a:latin typeface="+mn-lt"/>
                <a:ea typeface="+mn-ea"/>
                <a:cs typeface="+mn-cs"/>
                <a:sym typeface="Source Sans Pro Regular"/>
              </a:defRPr>
            </a:pPr>
            <a:r>
              <a:rPr lang="hu-HU" sz="675" dirty="0"/>
              <a:t>Guid</a:t>
            </a:r>
            <a:r>
              <a:rPr lang="fr-FR" sz="675" dirty="0"/>
              <a:t>es du facilitateur</a:t>
            </a:r>
            <a:endParaRPr lang="hu-HU" sz="675" dirty="0"/>
          </a:p>
        </p:txBody>
      </p:sp>
      <p:pic>
        <p:nvPicPr>
          <p:cNvPr id="2" name="Image 20">
            <a:extLst>
              <a:ext uri="{FF2B5EF4-FFF2-40B4-BE49-F238E27FC236}">
                <a16:creationId xmlns:a16="http://schemas.microsoft.com/office/drawing/2014/main" id="{546C1C2B-F143-5978-6A19-EDAEBEEED112}"/>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296673" y="6458391"/>
            <a:ext cx="1694871" cy="363449"/>
          </a:xfrm>
          <a:prstGeom prst="rect">
            <a:avLst/>
          </a:prstGeom>
        </p:spPr>
      </p:pic>
      <p:pic>
        <p:nvPicPr>
          <p:cNvPr id="3" name="Image 15">
            <a:extLst>
              <a:ext uri="{FF2B5EF4-FFF2-40B4-BE49-F238E27FC236}">
                <a16:creationId xmlns:a16="http://schemas.microsoft.com/office/drawing/2014/main" id="{A35BEFDE-06EE-5AE0-1736-8F4F5F711F71}"/>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1096082" y="123374"/>
            <a:ext cx="961153" cy="822960"/>
          </a:xfrm>
          <a:prstGeom prst="rect">
            <a:avLst/>
          </a:prstGeom>
        </p:spPr>
      </p:pic>
    </p:spTree>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1_Title and Content">
    <p:spTree>
      <p:nvGrpSpPr>
        <p:cNvPr id="1" name=""/>
        <p:cNvGrpSpPr/>
        <p:nvPr/>
      </p:nvGrpSpPr>
      <p:grpSpPr>
        <a:xfrm>
          <a:off x="0" y="0"/>
          <a:ext cx="0" cy="0"/>
          <a:chOff x="0" y="0"/>
          <a:chExt cx="0" cy="0"/>
        </a:xfrm>
      </p:grpSpPr>
      <p:pic>
        <p:nvPicPr>
          <p:cNvPr id="190" name="Picture 2" descr="Picture 2"/>
          <p:cNvPicPr>
            <a:picLocks noChangeAspect="1"/>
          </p:cNvPicPr>
          <p:nvPr/>
        </p:nvPicPr>
        <p:blipFill>
          <a:blip r:embed="rId2"/>
          <a:stretch>
            <a:fillRect/>
          </a:stretch>
        </p:blipFill>
        <p:spPr>
          <a:xfrm>
            <a:off x="11189975" y="118170"/>
            <a:ext cx="866715" cy="895041"/>
          </a:xfrm>
          <a:prstGeom prst="rect">
            <a:avLst/>
          </a:prstGeom>
          <a:ln w="12700">
            <a:miter lim="400000"/>
          </a:ln>
        </p:spPr>
      </p:pic>
      <p:pic>
        <p:nvPicPr>
          <p:cNvPr id="192" name="Picture 4" descr="Picture 4"/>
          <p:cNvPicPr>
            <a:picLocks noChangeAspect="1"/>
          </p:cNvPicPr>
          <p:nvPr/>
        </p:nvPicPr>
        <p:blipFill>
          <a:blip r:embed="rId2"/>
          <a:stretch>
            <a:fillRect/>
          </a:stretch>
        </p:blipFill>
        <p:spPr>
          <a:xfrm>
            <a:off x="11189972" y="118170"/>
            <a:ext cx="866715" cy="895041"/>
          </a:xfrm>
          <a:prstGeom prst="rect">
            <a:avLst/>
          </a:prstGeom>
          <a:ln w="12700">
            <a:miter lim="400000"/>
          </a:ln>
        </p:spPr>
      </p:pic>
      <p:sp>
        <p:nvSpPr>
          <p:cNvPr id="194" name="Rectangle 5"/>
          <p:cNvSpPr/>
          <p:nvPr/>
        </p:nvSpPr>
        <p:spPr>
          <a:xfrm>
            <a:off x="0" y="-9332"/>
            <a:ext cx="12192000" cy="6199821"/>
          </a:xfrm>
          <a:prstGeom prst="rect">
            <a:avLst/>
          </a:prstGeom>
          <a:solidFill>
            <a:srgbClr val="ECF2F8"/>
          </a:solidFill>
          <a:ln w="12700">
            <a:miter lim="400000"/>
          </a:ln>
        </p:spPr>
        <p:txBody>
          <a:bodyPr lIns="34289" rIns="34289" anchor="ctr"/>
          <a:lstStyle/>
          <a:p>
            <a:pPr algn="ctr">
              <a:defRPr sz="2000">
                <a:latin typeface="+mn-lt"/>
                <a:ea typeface="+mn-ea"/>
                <a:cs typeface="+mn-cs"/>
                <a:sym typeface="Source Sans Pro Regular"/>
              </a:defRPr>
            </a:pPr>
            <a:endParaRPr sz="1500"/>
          </a:p>
        </p:txBody>
      </p:sp>
      <p:pic>
        <p:nvPicPr>
          <p:cNvPr id="195" name="Picture 3" descr="Picture 3"/>
          <p:cNvPicPr>
            <a:picLocks noChangeAspect="1"/>
          </p:cNvPicPr>
          <p:nvPr/>
        </p:nvPicPr>
        <p:blipFill>
          <a:blip r:embed="rId3"/>
          <a:stretch>
            <a:fillRect/>
          </a:stretch>
        </p:blipFill>
        <p:spPr>
          <a:xfrm>
            <a:off x="-9142" y="1"/>
            <a:ext cx="6312407" cy="641533"/>
          </a:xfrm>
          <a:prstGeom prst="rect">
            <a:avLst/>
          </a:prstGeom>
          <a:ln w="12700">
            <a:miter lim="400000"/>
          </a:ln>
        </p:spPr>
      </p:pic>
      <p:sp>
        <p:nvSpPr>
          <p:cNvPr id="196" name="TextBox 4"/>
          <p:cNvSpPr txBox="1"/>
          <p:nvPr/>
        </p:nvSpPr>
        <p:spPr>
          <a:xfrm>
            <a:off x="848702" y="-618316"/>
            <a:ext cx="2627841" cy="4247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defTabSz="289320">
              <a:lnSpc>
                <a:spcPct val="90000"/>
              </a:lnSpc>
            </a:lvl1pPr>
          </a:lstStyle>
          <a:p>
            <a:endParaRPr sz="2400" dirty="0"/>
          </a:p>
        </p:txBody>
      </p:sp>
      <p:sp>
        <p:nvSpPr>
          <p:cNvPr id="198" name="Body Level One…"/>
          <p:cNvSpPr txBox="1">
            <a:spLocks noGrp="1"/>
          </p:cNvSpPr>
          <p:nvPr>
            <p:ph type="body" idx="1"/>
          </p:nvPr>
        </p:nvSpPr>
        <p:spPr>
          <a:xfrm>
            <a:off x="797443" y="842965"/>
            <a:ext cx="10450423" cy="5206965"/>
          </a:xfrm>
          <a:prstGeom prst="rect">
            <a:avLst/>
          </a:prstGeom>
        </p:spPr>
        <p:txBody>
          <a:bodyPr/>
          <a:lstStyle>
            <a:lvl1pPr>
              <a:defRPr sz="1500"/>
            </a:lvl1pPr>
            <a:lvl2pPr>
              <a:defRPr sz="1500"/>
            </a:lvl2pPr>
            <a:lvl3pPr>
              <a:defRPr sz="1500"/>
            </a:lvl3pPr>
            <a:lvl4pPr>
              <a:defRPr sz="1500"/>
            </a:lvl4pPr>
            <a:lvl5pPr>
              <a:defRPr sz="1500"/>
            </a:lvl5p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6" name="Text Placeholder 5">
            <a:extLst>
              <a:ext uri="{FF2B5EF4-FFF2-40B4-BE49-F238E27FC236}">
                <a16:creationId xmlns:a16="http://schemas.microsoft.com/office/drawing/2014/main" id="{0AAE5FF1-DF2F-C054-BE66-E4D39F19C7CA}"/>
              </a:ext>
            </a:extLst>
          </p:cNvPr>
          <p:cNvSpPr>
            <a:spLocks noGrp="1"/>
          </p:cNvSpPr>
          <p:nvPr>
            <p:ph type="body" idx="21" hasCustomPrompt="1"/>
          </p:nvPr>
        </p:nvSpPr>
        <p:spPr>
          <a:xfrm>
            <a:off x="191849" y="85066"/>
            <a:ext cx="9212263" cy="6223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lvl1pPr>
              <a:spcBef>
                <a:spcPts val="0"/>
              </a:spcBef>
              <a:defRPr sz="2400" b="1">
                <a:solidFill>
                  <a:srgbClr val="FFFFFF"/>
                </a:solidFill>
                <a:latin typeface="Source Sans Pro Bold"/>
                <a:ea typeface="Source Sans Pro Bold"/>
                <a:cs typeface="Source Sans Pro Bold"/>
                <a:sym typeface="Source Sans Pro Bold"/>
              </a:defRPr>
            </a:lvl1pPr>
          </a:lstStyle>
          <a:p>
            <a:r>
              <a:rPr lang="fr-FR" dirty="0"/>
              <a:t>Clause de non-responsabilité</a:t>
            </a:r>
            <a:endParaRPr lang="hu-HU" dirty="0"/>
          </a:p>
        </p:txBody>
      </p:sp>
      <p:sp>
        <p:nvSpPr>
          <p:cNvPr id="15" name="Slide Number">
            <a:extLst>
              <a:ext uri="{FF2B5EF4-FFF2-40B4-BE49-F238E27FC236}">
                <a16:creationId xmlns:a16="http://schemas.microsoft.com/office/drawing/2014/main" id="{24B4FBA5-51AB-49CE-5D3D-84C256884609}"/>
              </a:ext>
            </a:extLst>
          </p:cNvPr>
          <p:cNvSpPr txBox="1">
            <a:spLocks/>
          </p:cNvSpPr>
          <p:nvPr userDrawn="1"/>
        </p:nvSpPr>
        <p:spPr>
          <a:xfrm>
            <a:off x="11888342" y="6560493"/>
            <a:ext cx="179855"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dirty="0">
              <a:solidFill>
                <a:schemeClr val="tx2">
                  <a:lumMod val="75000"/>
                </a:schemeClr>
              </a:solidFill>
            </a:endParaRPr>
          </a:p>
        </p:txBody>
      </p:sp>
      <p:sp>
        <p:nvSpPr>
          <p:cNvPr id="16" name="TextBox 7">
            <a:extLst>
              <a:ext uri="{FF2B5EF4-FFF2-40B4-BE49-F238E27FC236}">
                <a16:creationId xmlns:a16="http://schemas.microsoft.com/office/drawing/2014/main" id="{8449D2CC-B1D2-1C83-12EE-49375C7F60C9}"/>
              </a:ext>
            </a:extLst>
          </p:cNvPr>
          <p:cNvSpPr txBox="1"/>
          <p:nvPr userDrawn="1"/>
        </p:nvSpPr>
        <p:spPr>
          <a:xfrm>
            <a:off x="8462139" y="6476918"/>
            <a:ext cx="3426203" cy="19620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en-US" sz="675" dirty="0"/>
              <a:t>Kit de formation avancée des EIR</a:t>
            </a:r>
          </a:p>
        </p:txBody>
      </p:sp>
      <p:sp>
        <p:nvSpPr>
          <p:cNvPr id="17" name="Text Placeholder 6">
            <a:extLst>
              <a:ext uri="{FF2B5EF4-FFF2-40B4-BE49-F238E27FC236}">
                <a16:creationId xmlns:a16="http://schemas.microsoft.com/office/drawing/2014/main" id="{261981DD-222E-0A05-307A-4ED5074C8E13}"/>
              </a:ext>
            </a:extLst>
          </p:cNvPr>
          <p:cNvSpPr txBox="1"/>
          <p:nvPr userDrawn="1"/>
        </p:nvSpPr>
        <p:spPr>
          <a:xfrm>
            <a:off x="8157919" y="6584099"/>
            <a:ext cx="3740583" cy="19620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p>
            <a:pPr algn="r">
              <a:defRPr sz="900">
                <a:solidFill>
                  <a:schemeClr val="accent1">
                    <a:lumOff val="-3999"/>
                  </a:schemeClr>
                </a:solidFill>
                <a:latin typeface="+mn-lt"/>
                <a:ea typeface="+mn-ea"/>
                <a:cs typeface="+mn-cs"/>
                <a:sym typeface="Source Sans Pro Regular"/>
              </a:defRPr>
            </a:pPr>
            <a:r>
              <a:rPr lang="hu-HU" sz="675" dirty="0"/>
              <a:t>Guid</a:t>
            </a:r>
            <a:r>
              <a:rPr lang="fr-FR" sz="675" dirty="0"/>
              <a:t>e du facilitateur</a:t>
            </a:r>
            <a:endParaRPr lang="hu-HU" sz="675" dirty="0"/>
          </a:p>
        </p:txBody>
      </p:sp>
      <p:pic>
        <p:nvPicPr>
          <p:cNvPr id="2" name="Image 20">
            <a:extLst>
              <a:ext uri="{FF2B5EF4-FFF2-40B4-BE49-F238E27FC236}">
                <a16:creationId xmlns:a16="http://schemas.microsoft.com/office/drawing/2014/main" id="{78F0E2D6-95E3-BBDD-3126-9098DB2D0ED1}"/>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296673" y="6458391"/>
            <a:ext cx="1694871" cy="363449"/>
          </a:xfrm>
          <a:prstGeom prst="rect">
            <a:avLst/>
          </a:prstGeom>
        </p:spPr>
      </p:pic>
      <p:pic>
        <p:nvPicPr>
          <p:cNvPr id="3" name="Image 15">
            <a:extLst>
              <a:ext uri="{FF2B5EF4-FFF2-40B4-BE49-F238E27FC236}">
                <a16:creationId xmlns:a16="http://schemas.microsoft.com/office/drawing/2014/main" id="{21EB6931-4803-2AE6-3A70-A0853201BEB6}"/>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1096082" y="123374"/>
            <a:ext cx="961153" cy="822960"/>
          </a:xfrm>
          <a:prstGeom prst="rect">
            <a:avLst/>
          </a:prstGeom>
        </p:spPr>
      </p:pic>
    </p:spTree>
    <p:extLst>
      <p:ext uri="{BB962C8B-B14F-4D97-AF65-F5344CB8AC3E}">
        <p14:creationId xmlns:p14="http://schemas.microsoft.com/office/powerpoint/2010/main" val="2048630263"/>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1_Subtitle slide">
    <p:spTree>
      <p:nvGrpSpPr>
        <p:cNvPr id="1" name=""/>
        <p:cNvGrpSpPr/>
        <p:nvPr/>
      </p:nvGrpSpPr>
      <p:grpSpPr>
        <a:xfrm>
          <a:off x="0" y="0"/>
          <a:ext cx="0" cy="0"/>
          <a:chOff x="0" y="0"/>
          <a:chExt cx="0" cy="0"/>
        </a:xfrm>
      </p:grpSpPr>
      <p:sp>
        <p:nvSpPr>
          <p:cNvPr id="53" name="Subtitle 2"/>
          <p:cNvSpPr txBox="1"/>
          <p:nvPr/>
        </p:nvSpPr>
        <p:spPr>
          <a:xfrm>
            <a:off x="2992120" y="6176962"/>
            <a:ext cx="5598160" cy="19620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ctr">
              <a:spcBef>
                <a:spcPts val="200"/>
              </a:spcBef>
              <a:defRPr sz="900">
                <a:solidFill>
                  <a:srgbClr val="FFFFFF"/>
                </a:solidFill>
                <a:latin typeface="Source Sans Pro Regular"/>
                <a:ea typeface="Source Sans Pro Regular"/>
                <a:cs typeface="Source Sans Pro Regular"/>
                <a:sym typeface="Source Sans Pro Regular"/>
              </a:defRPr>
            </a:lvl1pPr>
          </a:lstStyle>
          <a:p>
            <a:r>
              <a:rPr sz="675"/>
              <a:t>Rapid Response Teams Training</a:t>
            </a:r>
          </a:p>
        </p:txBody>
      </p:sp>
      <p:sp>
        <p:nvSpPr>
          <p:cNvPr id="5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55" name="Subtitle 5"/>
          <p:cNvSpPr txBox="1"/>
          <p:nvPr/>
        </p:nvSpPr>
        <p:spPr>
          <a:xfrm>
            <a:off x="8013929" y="6515781"/>
            <a:ext cx="379475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16992">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r>
              <a:rPr sz="675"/>
              <a:t>Rapid Response Teams Advanced Training Package</a:t>
            </a:r>
          </a:p>
        </p:txBody>
      </p:sp>
      <p:sp>
        <p:nvSpPr>
          <p:cNvPr id="56" name="Subtitle 5"/>
          <p:cNvSpPr txBox="1"/>
          <p:nvPr/>
        </p:nvSpPr>
        <p:spPr>
          <a:xfrm>
            <a:off x="8013929" y="6655793"/>
            <a:ext cx="379475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rPr sz="675"/>
              <a:t>A3.2 Logistics</a:t>
            </a:r>
          </a:p>
        </p:txBody>
      </p:sp>
      <p:sp>
        <p:nvSpPr>
          <p:cNvPr id="57" name="Click to edit Subtitle"/>
          <p:cNvSpPr txBox="1">
            <a:spLocks noGrp="1"/>
          </p:cNvSpPr>
          <p:nvPr>
            <p:ph type="title" hasCustomPrompt="1"/>
          </p:nvPr>
        </p:nvSpPr>
        <p:spPr>
          <a:xfrm>
            <a:off x="190766" y="801826"/>
            <a:ext cx="5543940" cy="645664"/>
          </a:xfrm>
          <a:prstGeom prst="rect">
            <a:avLst/>
          </a:prstGeom>
        </p:spPr>
        <p:txBody>
          <a:bodyPr/>
          <a:lstStyle>
            <a:lvl1pPr>
              <a:defRPr sz="1575">
                <a:solidFill>
                  <a:srgbClr val="A2010C"/>
                </a:solidFill>
              </a:defRPr>
            </a:lvl1pPr>
          </a:lstStyle>
          <a:p>
            <a:r>
              <a:t>Click to edit Subtitle</a:t>
            </a:r>
          </a:p>
        </p:txBody>
      </p:sp>
      <p:sp>
        <p:nvSpPr>
          <p:cNvPr id="58" name="Body Level One…"/>
          <p:cNvSpPr txBox="1">
            <a:spLocks noGrp="1"/>
          </p:cNvSpPr>
          <p:nvPr>
            <p:ph type="body" idx="1"/>
          </p:nvPr>
        </p:nvSpPr>
        <p:spPr>
          <a:xfrm>
            <a:off x="1739591" y="1584252"/>
            <a:ext cx="8683085" cy="4471925"/>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9" name="Title 1"/>
          <p:cNvSpPr txBox="1"/>
          <p:nvPr/>
        </p:nvSpPr>
        <p:spPr>
          <a:xfrm>
            <a:off x="225056" y="3"/>
            <a:ext cx="6173355" cy="645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8" tIns="25718" rIns="25718" bIns="25718" anchor="ctr">
            <a:normAutofit/>
          </a:bodyPr>
          <a:lstStyle>
            <a:lvl1pPr defTabSz="289321">
              <a:lnSpc>
                <a:spcPct val="90000"/>
              </a:lnSpc>
              <a:defRPr sz="2400">
                <a:solidFill>
                  <a:srgbClr val="FFFFFF"/>
                </a:solidFill>
                <a:latin typeface="Source Sans Pro Bold"/>
                <a:ea typeface="Source Sans Pro Bold"/>
                <a:cs typeface="Source Sans Pro Bold"/>
                <a:sym typeface="Source Sans Pro Bold"/>
              </a:defRPr>
            </a:lvl1pPr>
          </a:lstStyle>
          <a:p>
            <a:r>
              <a:rPr sz="1800"/>
              <a:t>Click to edit Subtitle</a:t>
            </a:r>
          </a:p>
        </p:txBody>
      </p:sp>
      <p:sp>
        <p:nvSpPr>
          <p:cNvPr id="60" name="Title 1"/>
          <p:cNvSpPr txBox="1"/>
          <p:nvPr/>
        </p:nvSpPr>
        <p:spPr>
          <a:xfrm>
            <a:off x="225056" y="87783"/>
            <a:ext cx="6173355" cy="645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8" tIns="25718" rIns="25718" bIns="25718" anchor="ctr">
            <a:normAutofit/>
          </a:bodyPr>
          <a:lstStyle>
            <a:lvl1pPr defTabSz="289321">
              <a:lnSpc>
                <a:spcPct val="90000"/>
              </a:lnSpc>
              <a:defRPr sz="2400">
                <a:solidFill>
                  <a:srgbClr val="FFFFFF"/>
                </a:solidFill>
                <a:latin typeface="Source Sans Pro Bold"/>
                <a:ea typeface="Source Sans Pro Bold"/>
                <a:cs typeface="Source Sans Pro Bold"/>
                <a:sym typeface="Source Sans Pro Bold"/>
              </a:defRPr>
            </a:lvl1pPr>
          </a:lstStyle>
          <a:p>
            <a:r>
              <a:rPr sz="1800"/>
              <a:t>Click to edit Subtitle</a:t>
            </a:r>
          </a:p>
        </p:txBody>
      </p:sp>
      <p:sp>
        <p:nvSpPr>
          <p:cNvPr id="2" name="Slide Number">
            <a:extLst>
              <a:ext uri="{FF2B5EF4-FFF2-40B4-BE49-F238E27FC236}">
                <a16:creationId xmlns:a16="http://schemas.microsoft.com/office/drawing/2014/main" id="{368890CD-77E9-CBD8-5C44-FFF53246CA4E}"/>
              </a:ext>
            </a:extLst>
          </p:cNvPr>
          <p:cNvSpPr txBox="1">
            <a:spLocks/>
          </p:cNvSpPr>
          <p:nvPr userDrawn="1"/>
        </p:nvSpPr>
        <p:spPr>
          <a:xfrm>
            <a:off x="11808686" y="6586873"/>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solidFill>
                  <a:schemeClr val="tx2">
                    <a:lumMod val="50000"/>
                  </a:schemeClr>
                </a:solidFill>
                <a:latin typeface="+mj-lt"/>
              </a:rPr>
              <a:pPr/>
              <a:t>‹#›</a:t>
            </a:fld>
            <a:endParaRPr lang="hu-HU" sz="825" dirty="0">
              <a:solidFill>
                <a:schemeClr val="tx2">
                  <a:lumMod val="50000"/>
                </a:schemeClr>
              </a:solidFill>
              <a:latin typeface="+mj-lt"/>
            </a:endParaRPr>
          </a:p>
        </p:txBody>
      </p:sp>
      <p:pic>
        <p:nvPicPr>
          <p:cNvPr id="3" name="Image 17">
            <a:extLst>
              <a:ext uri="{FF2B5EF4-FFF2-40B4-BE49-F238E27FC236}">
                <a16:creationId xmlns:a16="http://schemas.microsoft.com/office/drawing/2014/main" id="{9CF8E45E-B6E1-BDD6-CBE6-5951C9DDAB9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91344" y="6402477"/>
            <a:ext cx="1694871" cy="363449"/>
          </a:xfrm>
          <a:prstGeom prst="rect">
            <a:avLst/>
          </a:prstGeom>
        </p:spPr>
      </p:pic>
      <p:pic>
        <p:nvPicPr>
          <p:cNvPr id="5" name="Image 15">
            <a:extLst>
              <a:ext uri="{FF2B5EF4-FFF2-40B4-BE49-F238E27FC236}">
                <a16:creationId xmlns:a16="http://schemas.microsoft.com/office/drawing/2014/main" id="{7DBA3227-1D7D-FF2F-0301-0EBC8EB4E89C}"/>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096082" y="123374"/>
            <a:ext cx="961153" cy="822960"/>
          </a:xfrm>
          <a:prstGeom prst="rect">
            <a:avLst/>
          </a:prstGeom>
        </p:spPr>
      </p:pic>
    </p:spTree>
  </p:cSld>
  <p:clrMapOvr>
    <a:masterClrMapping/>
  </p:clrMapOvr>
  <p:transition spd="med"/>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tx">
  <p:cSld name="2_Title and Content">
    <p:spTree>
      <p:nvGrpSpPr>
        <p:cNvPr id="1" name=""/>
        <p:cNvGrpSpPr/>
        <p:nvPr/>
      </p:nvGrpSpPr>
      <p:grpSpPr>
        <a:xfrm>
          <a:off x="0" y="0"/>
          <a:ext cx="0" cy="0"/>
          <a:chOff x="0" y="0"/>
          <a:chExt cx="0" cy="0"/>
        </a:xfrm>
      </p:grpSpPr>
      <p:pic>
        <p:nvPicPr>
          <p:cNvPr id="207" name="Image" descr="Image"/>
          <p:cNvPicPr>
            <a:picLocks noChangeAspect="1"/>
          </p:cNvPicPr>
          <p:nvPr/>
        </p:nvPicPr>
        <p:blipFill>
          <a:blip r:embed="rId2"/>
          <a:stretch>
            <a:fillRect/>
          </a:stretch>
        </p:blipFill>
        <p:spPr>
          <a:xfrm>
            <a:off x="-17854" y="-80173"/>
            <a:ext cx="5721836" cy="637957"/>
          </a:xfrm>
          <a:prstGeom prst="rect">
            <a:avLst/>
          </a:prstGeom>
          <a:ln w="12700">
            <a:miter lim="400000"/>
          </a:ln>
        </p:spPr>
      </p:pic>
      <p:sp>
        <p:nvSpPr>
          <p:cNvPr id="212" name="TextBox 4"/>
          <p:cNvSpPr txBox="1"/>
          <p:nvPr/>
        </p:nvSpPr>
        <p:spPr>
          <a:xfrm>
            <a:off x="225097" y="60134"/>
            <a:ext cx="4406233" cy="4247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defTabSz="289320">
              <a:lnSpc>
                <a:spcPct val="90000"/>
              </a:lnSpc>
            </a:lvl1pPr>
          </a:lstStyle>
          <a:p>
            <a:r>
              <a:rPr lang="fr-FR" sz="2400" b="1" dirty="0"/>
              <a:t>Objectifs d’apprentissage</a:t>
            </a:r>
            <a:endParaRPr lang="hu-HU" sz="2400" b="1" dirty="0"/>
          </a:p>
        </p:txBody>
      </p:sp>
      <p:sp>
        <p:nvSpPr>
          <p:cNvPr id="214" name="Body Level One…"/>
          <p:cNvSpPr txBox="1">
            <a:spLocks noGrp="1"/>
          </p:cNvSpPr>
          <p:nvPr>
            <p:ph type="body" sz="half" idx="1"/>
          </p:nvPr>
        </p:nvSpPr>
        <p:spPr>
          <a:xfrm>
            <a:off x="2279575" y="1700808"/>
            <a:ext cx="7416827" cy="4349120"/>
          </a:xfrm>
          <a:prstGeom prst="rect">
            <a:avLst/>
          </a:prstGeom>
        </p:spPr>
        <p:txBody>
          <a:bodyPr/>
          <a:lstStyle>
            <a:lvl1pPr>
              <a:defRPr sz="1500"/>
            </a:lvl1pPr>
            <a:lvl2pPr>
              <a:defRPr sz="1500"/>
            </a:lvl2pPr>
            <a:lvl3pPr>
              <a:defRPr sz="1500"/>
            </a:lvl3pPr>
            <a:lvl4pPr>
              <a:defRPr sz="1500"/>
            </a:lvl4pPr>
            <a:lvl5pPr>
              <a:defRPr sz="1500"/>
            </a:lvl5pPr>
          </a:lstStyle>
          <a:p>
            <a:r>
              <a:t>Body Level One</a:t>
            </a:r>
          </a:p>
          <a:p>
            <a:pPr lvl="1"/>
            <a:r>
              <a:t>Body Level Two</a:t>
            </a:r>
          </a:p>
          <a:p>
            <a:pPr lvl="2"/>
            <a:r>
              <a:t>Body Level Three</a:t>
            </a:r>
          </a:p>
          <a:p>
            <a:pPr lvl="3"/>
            <a:r>
              <a:t>Body Level Four</a:t>
            </a:r>
          </a:p>
          <a:p>
            <a:pPr lvl="4"/>
            <a:r>
              <a:t>Body Level Five</a:t>
            </a:r>
          </a:p>
        </p:txBody>
      </p:sp>
      <p:sp>
        <p:nvSpPr>
          <p:cNvPr id="13" name="Slide Number">
            <a:extLst>
              <a:ext uri="{FF2B5EF4-FFF2-40B4-BE49-F238E27FC236}">
                <a16:creationId xmlns:a16="http://schemas.microsoft.com/office/drawing/2014/main" id="{24B4FBA5-51AB-49CE-5D3D-84C256884609}"/>
              </a:ext>
            </a:extLst>
          </p:cNvPr>
          <p:cNvSpPr txBox="1">
            <a:spLocks/>
          </p:cNvSpPr>
          <p:nvPr userDrawn="1"/>
        </p:nvSpPr>
        <p:spPr>
          <a:xfrm>
            <a:off x="11888342" y="6560493"/>
            <a:ext cx="179855"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dirty="0">
              <a:solidFill>
                <a:schemeClr val="tx2">
                  <a:lumMod val="75000"/>
                </a:schemeClr>
              </a:solidFill>
            </a:endParaRPr>
          </a:p>
        </p:txBody>
      </p:sp>
      <p:sp>
        <p:nvSpPr>
          <p:cNvPr id="14" name="TextBox 7">
            <a:extLst>
              <a:ext uri="{FF2B5EF4-FFF2-40B4-BE49-F238E27FC236}">
                <a16:creationId xmlns:a16="http://schemas.microsoft.com/office/drawing/2014/main" id="{8449D2CC-B1D2-1C83-12EE-49375C7F60C9}"/>
              </a:ext>
            </a:extLst>
          </p:cNvPr>
          <p:cNvSpPr txBox="1"/>
          <p:nvPr userDrawn="1"/>
        </p:nvSpPr>
        <p:spPr>
          <a:xfrm>
            <a:off x="8462139" y="6458630"/>
            <a:ext cx="3426203" cy="19620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en-US" sz="675" dirty="0"/>
              <a:t>Kit de formation avancée des EIR</a:t>
            </a:r>
          </a:p>
        </p:txBody>
      </p:sp>
      <p:sp>
        <p:nvSpPr>
          <p:cNvPr id="15" name="Text Placeholder 6">
            <a:extLst>
              <a:ext uri="{FF2B5EF4-FFF2-40B4-BE49-F238E27FC236}">
                <a16:creationId xmlns:a16="http://schemas.microsoft.com/office/drawing/2014/main" id="{261981DD-222E-0A05-307A-4ED5074C8E13}"/>
              </a:ext>
            </a:extLst>
          </p:cNvPr>
          <p:cNvSpPr txBox="1"/>
          <p:nvPr userDrawn="1"/>
        </p:nvSpPr>
        <p:spPr>
          <a:xfrm>
            <a:off x="8157919" y="6584099"/>
            <a:ext cx="3740583" cy="19620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p>
            <a:pPr algn="r">
              <a:defRPr sz="900">
                <a:solidFill>
                  <a:schemeClr val="accent1">
                    <a:lumOff val="-3999"/>
                  </a:schemeClr>
                </a:solidFill>
                <a:latin typeface="+mn-lt"/>
                <a:ea typeface="+mn-ea"/>
                <a:cs typeface="+mn-cs"/>
                <a:sym typeface="Source Sans Pro Regular"/>
              </a:defRPr>
            </a:pPr>
            <a:r>
              <a:rPr lang="hu-HU" sz="675" dirty="0"/>
              <a:t>Guid</a:t>
            </a:r>
            <a:r>
              <a:rPr lang="fr-FR" sz="675" dirty="0"/>
              <a:t>e du facilitateur</a:t>
            </a:r>
            <a:endParaRPr lang="hu-HU" sz="675" dirty="0"/>
          </a:p>
        </p:txBody>
      </p:sp>
      <p:pic>
        <p:nvPicPr>
          <p:cNvPr id="2" name="Image 20">
            <a:extLst>
              <a:ext uri="{FF2B5EF4-FFF2-40B4-BE49-F238E27FC236}">
                <a16:creationId xmlns:a16="http://schemas.microsoft.com/office/drawing/2014/main" id="{07301FDB-4739-B08A-DF1E-45B9B40AFFD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96673" y="6458391"/>
            <a:ext cx="1694871" cy="363449"/>
          </a:xfrm>
          <a:prstGeom prst="rect">
            <a:avLst/>
          </a:prstGeom>
        </p:spPr>
      </p:pic>
      <p:pic>
        <p:nvPicPr>
          <p:cNvPr id="3" name="Image 15">
            <a:extLst>
              <a:ext uri="{FF2B5EF4-FFF2-40B4-BE49-F238E27FC236}">
                <a16:creationId xmlns:a16="http://schemas.microsoft.com/office/drawing/2014/main" id="{8E35DCE9-7FDD-3AF1-FDAA-399C5FE11C2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096082" y="123374"/>
            <a:ext cx="961153" cy="822960"/>
          </a:xfrm>
          <a:prstGeom prst="rect">
            <a:avLst/>
          </a:prstGeom>
        </p:spPr>
      </p:pic>
    </p:spTree>
  </p:cSld>
  <p:clrMapOvr>
    <a:masterClrMapping/>
  </p:clrMapOvr>
  <p:transition spd="med"/>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268" name="Image" descr="Image"/>
          <p:cNvPicPr>
            <a:picLocks noChangeAspect="1"/>
          </p:cNvPicPr>
          <p:nvPr/>
        </p:nvPicPr>
        <p:blipFill>
          <a:blip r:embed="rId2"/>
          <a:stretch>
            <a:fillRect/>
          </a:stretch>
        </p:blipFill>
        <p:spPr>
          <a:xfrm>
            <a:off x="1" y="-46247"/>
            <a:ext cx="6865223" cy="580589"/>
          </a:xfrm>
          <a:prstGeom prst="rect">
            <a:avLst/>
          </a:prstGeom>
          <a:ln w="12700">
            <a:miter lim="400000"/>
          </a:ln>
        </p:spPr>
      </p:pic>
      <p:sp>
        <p:nvSpPr>
          <p:cNvPr id="273" name="Body Level One…"/>
          <p:cNvSpPr txBox="1">
            <a:spLocks noGrp="1"/>
          </p:cNvSpPr>
          <p:nvPr>
            <p:ph type="body" idx="1"/>
          </p:nvPr>
        </p:nvSpPr>
        <p:spPr>
          <a:xfrm>
            <a:off x="2378927"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74" name="Click to add text"/>
          <p:cNvSpPr txBox="1">
            <a:spLocks noGrp="1"/>
          </p:cNvSpPr>
          <p:nvPr>
            <p:ph type="title" hasCustomPrompt="1"/>
          </p:nvPr>
        </p:nvSpPr>
        <p:spPr>
          <a:xfrm>
            <a:off x="155834" y="-15592"/>
            <a:ext cx="6551999" cy="481936"/>
          </a:xfrm>
          <a:prstGeom prst="rect">
            <a:avLst/>
          </a:prstGeom>
        </p:spPr>
        <p:txBody>
          <a:bodyPr/>
          <a:lstStyle/>
          <a:p>
            <a:r>
              <a:t>Click to add text</a:t>
            </a:r>
          </a:p>
        </p:txBody>
      </p:sp>
      <p:sp>
        <p:nvSpPr>
          <p:cNvPr id="2" name="Slide Number">
            <a:extLst>
              <a:ext uri="{FF2B5EF4-FFF2-40B4-BE49-F238E27FC236}">
                <a16:creationId xmlns:a16="http://schemas.microsoft.com/office/drawing/2014/main" id="{24B4FBA5-51AB-49CE-5D3D-84C256884609}"/>
              </a:ext>
            </a:extLst>
          </p:cNvPr>
          <p:cNvSpPr txBox="1">
            <a:spLocks/>
          </p:cNvSpPr>
          <p:nvPr userDrawn="1"/>
        </p:nvSpPr>
        <p:spPr>
          <a:xfrm>
            <a:off x="11888342" y="6560493"/>
            <a:ext cx="179855"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dirty="0">
              <a:solidFill>
                <a:schemeClr val="tx2">
                  <a:lumMod val="75000"/>
                </a:schemeClr>
              </a:solidFill>
            </a:endParaRPr>
          </a:p>
        </p:txBody>
      </p:sp>
      <p:sp>
        <p:nvSpPr>
          <p:cNvPr id="3" name="TextBox 7">
            <a:extLst>
              <a:ext uri="{FF2B5EF4-FFF2-40B4-BE49-F238E27FC236}">
                <a16:creationId xmlns:a16="http://schemas.microsoft.com/office/drawing/2014/main" id="{8449D2CC-B1D2-1C83-12EE-49375C7F60C9}"/>
              </a:ext>
            </a:extLst>
          </p:cNvPr>
          <p:cNvSpPr txBox="1"/>
          <p:nvPr userDrawn="1"/>
        </p:nvSpPr>
        <p:spPr>
          <a:xfrm>
            <a:off x="8462139" y="6458630"/>
            <a:ext cx="3426203" cy="19620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en-US" sz="675" dirty="0"/>
              <a:t>Kit de formation avancée des EIR</a:t>
            </a:r>
          </a:p>
        </p:txBody>
      </p:sp>
      <p:sp>
        <p:nvSpPr>
          <p:cNvPr id="4" name="Text Placeholder 6">
            <a:extLst>
              <a:ext uri="{FF2B5EF4-FFF2-40B4-BE49-F238E27FC236}">
                <a16:creationId xmlns:a16="http://schemas.microsoft.com/office/drawing/2014/main" id="{261981DD-222E-0A05-307A-4ED5074C8E13}"/>
              </a:ext>
            </a:extLst>
          </p:cNvPr>
          <p:cNvSpPr txBox="1"/>
          <p:nvPr userDrawn="1"/>
        </p:nvSpPr>
        <p:spPr>
          <a:xfrm>
            <a:off x="8157919" y="6584099"/>
            <a:ext cx="3740583" cy="19620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p>
            <a:pPr algn="r">
              <a:defRPr sz="900">
                <a:solidFill>
                  <a:schemeClr val="accent1">
                    <a:lumOff val="-3999"/>
                  </a:schemeClr>
                </a:solidFill>
                <a:latin typeface="+mn-lt"/>
                <a:ea typeface="+mn-ea"/>
                <a:cs typeface="+mn-cs"/>
                <a:sym typeface="Source Sans Pro Regular"/>
              </a:defRPr>
            </a:pPr>
            <a:r>
              <a:rPr lang="hu-HU" sz="675" dirty="0"/>
              <a:t>Guid</a:t>
            </a:r>
            <a:r>
              <a:rPr lang="fr-FR" sz="675" dirty="0"/>
              <a:t>e</a:t>
            </a:r>
            <a:r>
              <a:rPr lang="fr-FR" sz="675" baseline="0" dirty="0"/>
              <a:t> du facilitateur</a:t>
            </a:r>
            <a:endParaRPr lang="hu-HU" sz="675" dirty="0"/>
          </a:p>
        </p:txBody>
      </p:sp>
      <p:sp>
        <p:nvSpPr>
          <p:cNvPr id="5" name="AutoShape 3" descr="Zone de texte"/>
          <p:cNvSpPr>
            <a:spLocks noChangeAspect="1" noChangeArrowheads="1"/>
          </p:cNvSpPr>
          <p:nvPr userDrawn="1"/>
        </p:nvSpPr>
        <p:spPr bwMode="auto">
          <a:xfrm>
            <a:off x="0" y="0"/>
            <a:ext cx="4064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800"/>
          </a:p>
        </p:txBody>
      </p:sp>
      <p:sp>
        <p:nvSpPr>
          <p:cNvPr id="6" name="AutoShape 4" descr="Zone de texte"/>
          <p:cNvSpPr>
            <a:spLocks noChangeAspect="1" noChangeArrowheads="1"/>
          </p:cNvSpPr>
          <p:nvPr userDrawn="1"/>
        </p:nvSpPr>
        <p:spPr bwMode="auto">
          <a:xfrm>
            <a:off x="0" y="0"/>
            <a:ext cx="4064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800"/>
          </a:p>
        </p:txBody>
      </p:sp>
      <p:sp>
        <p:nvSpPr>
          <p:cNvPr id="7" name="AutoShape 2" descr="C:\Users\DELL\Downloads\Frecnch ATP\WHO-FR-logo.jpg"/>
          <p:cNvSpPr>
            <a:spLocks noChangeAspect="1" noChangeArrowheads="1"/>
          </p:cNvSpPr>
          <p:nvPr userDrawn="1"/>
        </p:nvSpPr>
        <p:spPr bwMode="auto">
          <a:xfrm>
            <a:off x="150284" y="-144463"/>
            <a:ext cx="4064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800"/>
          </a:p>
        </p:txBody>
      </p:sp>
      <p:pic>
        <p:nvPicPr>
          <p:cNvPr id="9" name="Image 20">
            <a:extLst>
              <a:ext uri="{FF2B5EF4-FFF2-40B4-BE49-F238E27FC236}">
                <a16:creationId xmlns:a16="http://schemas.microsoft.com/office/drawing/2014/main" id="{38053B5D-172F-2237-FF71-24122FC085BD}"/>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96673" y="6458391"/>
            <a:ext cx="1694871" cy="363449"/>
          </a:xfrm>
          <a:prstGeom prst="rect">
            <a:avLst/>
          </a:prstGeom>
        </p:spPr>
      </p:pic>
      <p:pic>
        <p:nvPicPr>
          <p:cNvPr id="10" name="Image 15">
            <a:extLst>
              <a:ext uri="{FF2B5EF4-FFF2-40B4-BE49-F238E27FC236}">
                <a16:creationId xmlns:a16="http://schemas.microsoft.com/office/drawing/2014/main" id="{DA072CD4-3E45-15CB-C95F-A471C1DA25C3}"/>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096082" y="123374"/>
            <a:ext cx="961153" cy="822960"/>
          </a:xfrm>
          <a:prstGeom prst="rect">
            <a:avLst/>
          </a:prstGeom>
        </p:spPr>
      </p:pic>
    </p:spTree>
  </p:cSld>
  <p:clrMapOvr>
    <a:masterClrMapping/>
  </p:clrMapOvr>
  <p:transition spd="med"/>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38" name="Image" descr="Image"/>
          <p:cNvPicPr>
            <a:picLocks noChangeAspect="1"/>
          </p:cNvPicPr>
          <p:nvPr/>
        </p:nvPicPr>
        <p:blipFill>
          <a:blip r:embed="rId2"/>
          <a:stretch>
            <a:fillRect/>
          </a:stretch>
        </p:blipFill>
        <p:spPr>
          <a:xfrm>
            <a:off x="-17854" y="-80173"/>
            <a:ext cx="5721836" cy="731198"/>
          </a:xfrm>
          <a:prstGeom prst="rect">
            <a:avLst/>
          </a:prstGeom>
          <a:ln w="12700">
            <a:miter lim="400000"/>
          </a:ln>
        </p:spPr>
      </p:pic>
      <p:sp>
        <p:nvSpPr>
          <p:cNvPr id="243" name="Body Level One…"/>
          <p:cNvSpPr txBox="1">
            <a:spLocks noGrp="1"/>
          </p:cNvSpPr>
          <p:nvPr>
            <p:ph type="body" idx="1"/>
          </p:nvPr>
        </p:nvSpPr>
        <p:spPr>
          <a:xfrm>
            <a:off x="2378927"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44" name="Text Placeholder 5"/>
          <p:cNvSpPr>
            <a:spLocks noGrp="1"/>
          </p:cNvSpPr>
          <p:nvPr>
            <p:ph type="body" sz="quarter" idx="21"/>
          </p:nvPr>
        </p:nvSpPr>
        <p:spPr>
          <a:xfrm>
            <a:off x="138685" y="-25725"/>
            <a:ext cx="9212263" cy="622301"/>
          </a:xfrm>
          <a:prstGeom prst="rect">
            <a:avLst/>
          </a:prstGeom>
        </p:spPr>
        <p:txBody>
          <a:bodyPr/>
          <a:lstStyle>
            <a:lvl1pPr>
              <a:spcBef>
                <a:spcPts val="0"/>
              </a:spcBef>
              <a:defRPr sz="3200">
                <a:solidFill>
                  <a:srgbClr val="FFFFFF"/>
                </a:solidFill>
                <a:latin typeface="Source Sans Pro Bold"/>
                <a:sym typeface="Source Sans Pro Bold"/>
              </a:defRPr>
            </a:lvl1pPr>
          </a:lstStyle>
          <a:p>
            <a:pPr>
              <a:spcBef>
                <a:spcPts val="0"/>
              </a:spcBef>
              <a:defRPr sz="3200">
                <a:solidFill>
                  <a:srgbClr val="FFFFFF"/>
                </a:solidFill>
                <a:latin typeface="Source Sans Pro Bold"/>
                <a:ea typeface="Source Sans Pro Bold"/>
                <a:cs typeface="Source Sans Pro Bold"/>
                <a:sym typeface="Source Sans Pro Bold"/>
              </a:defRPr>
            </a:pPr>
            <a:endParaRPr/>
          </a:p>
        </p:txBody>
      </p:sp>
      <p:sp>
        <p:nvSpPr>
          <p:cNvPr id="2" name="Slide Number">
            <a:extLst>
              <a:ext uri="{FF2B5EF4-FFF2-40B4-BE49-F238E27FC236}">
                <a16:creationId xmlns:a16="http://schemas.microsoft.com/office/drawing/2014/main" id="{DECA54DA-471A-E81B-7F3D-A6566C87961B}"/>
              </a:ext>
            </a:extLst>
          </p:cNvPr>
          <p:cNvSpPr txBox="1">
            <a:spLocks/>
          </p:cNvSpPr>
          <p:nvPr userDrawn="1"/>
        </p:nvSpPr>
        <p:spPr>
          <a:xfrm>
            <a:off x="11888342" y="6560493"/>
            <a:ext cx="179855"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dirty="0">
              <a:solidFill>
                <a:schemeClr val="tx2">
                  <a:lumMod val="75000"/>
                </a:schemeClr>
              </a:solidFill>
            </a:endParaRPr>
          </a:p>
        </p:txBody>
      </p:sp>
      <p:sp>
        <p:nvSpPr>
          <p:cNvPr id="3" name="TextBox 7">
            <a:extLst>
              <a:ext uri="{FF2B5EF4-FFF2-40B4-BE49-F238E27FC236}">
                <a16:creationId xmlns:a16="http://schemas.microsoft.com/office/drawing/2014/main" id="{A0259883-F440-9108-08C3-ED2C7D28BCAD}"/>
              </a:ext>
            </a:extLst>
          </p:cNvPr>
          <p:cNvSpPr txBox="1"/>
          <p:nvPr userDrawn="1"/>
        </p:nvSpPr>
        <p:spPr>
          <a:xfrm>
            <a:off x="8472299" y="6457027"/>
            <a:ext cx="3426203" cy="19620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en-US" sz="675" dirty="0"/>
              <a:t>RRT Advanced Training Package</a:t>
            </a:r>
          </a:p>
        </p:txBody>
      </p:sp>
      <p:sp>
        <p:nvSpPr>
          <p:cNvPr id="4" name="Text Placeholder 6">
            <a:extLst>
              <a:ext uri="{FF2B5EF4-FFF2-40B4-BE49-F238E27FC236}">
                <a16:creationId xmlns:a16="http://schemas.microsoft.com/office/drawing/2014/main" id="{308E7019-CB73-49B2-92B1-4F4035F0C414}"/>
              </a:ext>
            </a:extLst>
          </p:cNvPr>
          <p:cNvSpPr txBox="1"/>
          <p:nvPr userDrawn="1"/>
        </p:nvSpPr>
        <p:spPr>
          <a:xfrm>
            <a:off x="8157919" y="6584099"/>
            <a:ext cx="3740583" cy="19620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p>
            <a:pPr algn="r">
              <a:defRPr sz="900">
                <a:solidFill>
                  <a:schemeClr val="accent1">
                    <a:lumOff val="-3999"/>
                  </a:schemeClr>
                </a:solidFill>
                <a:latin typeface="+mn-lt"/>
                <a:ea typeface="+mn-ea"/>
                <a:cs typeface="+mn-cs"/>
                <a:sym typeface="Source Sans Pro Regular"/>
              </a:defRPr>
            </a:pPr>
            <a:r>
              <a:rPr lang="hu-HU" sz="675" dirty="0"/>
              <a:t>Guidance for facilitators</a:t>
            </a:r>
          </a:p>
        </p:txBody>
      </p:sp>
      <p:pic>
        <p:nvPicPr>
          <p:cNvPr id="5" name="Image 20">
            <a:extLst>
              <a:ext uri="{FF2B5EF4-FFF2-40B4-BE49-F238E27FC236}">
                <a16:creationId xmlns:a16="http://schemas.microsoft.com/office/drawing/2014/main" id="{C9E8DF84-EC9F-6B79-8A89-B645AA106992}"/>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96673" y="6458391"/>
            <a:ext cx="1694871" cy="363449"/>
          </a:xfrm>
          <a:prstGeom prst="rect">
            <a:avLst/>
          </a:prstGeom>
        </p:spPr>
      </p:pic>
      <p:pic>
        <p:nvPicPr>
          <p:cNvPr id="6" name="Image 15">
            <a:extLst>
              <a:ext uri="{FF2B5EF4-FFF2-40B4-BE49-F238E27FC236}">
                <a16:creationId xmlns:a16="http://schemas.microsoft.com/office/drawing/2014/main" id="{C9C6A911-7B8C-7359-A2B7-1B676881D2EE}"/>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096082" y="123374"/>
            <a:ext cx="961153" cy="822960"/>
          </a:xfrm>
          <a:prstGeom prst="rect">
            <a:avLst/>
          </a:prstGeom>
        </p:spPr>
      </p:pic>
    </p:spTree>
  </p:cSld>
  <p:clrMapOvr>
    <a:masterClrMapping/>
  </p:clrMapOvr>
  <p:transition spd="med"/>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253" name="Image" descr="Image"/>
          <p:cNvPicPr>
            <a:picLocks noChangeAspect="1"/>
          </p:cNvPicPr>
          <p:nvPr/>
        </p:nvPicPr>
        <p:blipFill>
          <a:blip r:embed="rId2"/>
          <a:srcRect t="43728"/>
          <a:stretch>
            <a:fillRect/>
          </a:stretch>
        </p:blipFill>
        <p:spPr>
          <a:xfrm>
            <a:off x="-70811" y="-35923"/>
            <a:ext cx="9413288" cy="676911"/>
          </a:xfrm>
          <a:prstGeom prst="rect">
            <a:avLst/>
          </a:prstGeom>
          <a:ln w="12700">
            <a:miter lim="400000"/>
          </a:ln>
        </p:spPr>
      </p:pic>
      <p:sp>
        <p:nvSpPr>
          <p:cNvPr id="258" name="Body Level One…"/>
          <p:cNvSpPr txBox="1">
            <a:spLocks noGrp="1"/>
          </p:cNvSpPr>
          <p:nvPr>
            <p:ph type="body" idx="1"/>
          </p:nvPr>
        </p:nvSpPr>
        <p:spPr>
          <a:xfrm>
            <a:off x="2378927"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59" name="Click to add text"/>
          <p:cNvSpPr txBox="1">
            <a:spLocks noGrp="1"/>
          </p:cNvSpPr>
          <p:nvPr>
            <p:ph type="title" hasCustomPrompt="1"/>
          </p:nvPr>
        </p:nvSpPr>
        <p:spPr>
          <a:xfrm>
            <a:off x="207803" y="-20444"/>
            <a:ext cx="7099372" cy="646113"/>
          </a:xfrm>
          <a:prstGeom prst="rect">
            <a:avLst/>
          </a:prstGeom>
        </p:spPr>
        <p:txBody>
          <a:bodyPr/>
          <a:lstStyle/>
          <a:p>
            <a:r>
              <a:t>Click to add text</a:t>
            </a:r>
          </a:p>
        </p:txBody>
      </p:sp>
      <p:sp>
        <p:nvSpPr>
          <p:cNvPr id="12" name="Slide Number">
            <a:extLst>
              <a:ext uri="{FF2B5EF4-FFF2-40B4-BE49-F238E27FC236}">
                <a16:creationId xmlns:a16="http://schemas.microsoft.com/office/drawing/2014/main" id="{24B4FBA5-51AB-49CE-5D3D-84C256884609}"/>
              </a:ext>
            </a:extLst>
          </p:cNvPr>
          <p:cNvSpPr txBox="1">
            <a:spLocks/>
          </p:cNvSpPr>
          <p:nvPr userDrawn="1"/>
        </p:nvSpPr>
        <p:spPr>
          <a:xfrm>
            <a:off x="11888342" y="6560493"/>
            <a:ext cx="179855"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dirty="0">
              <a:solidFill>
                <a:schemeClr val="tx2">
                  <a:lumMod val="75000"/>
                </a:schemeClr>
              </a:solidFill>
            </a:endParaRPr>
          </a:p>
        </p:txBody>
      </p:sp>
      <p:sp>
        <p:nvSpPr>
          <p:cNvPr id="13" name="TextBox 7">
            <a:extLst>
              <a:ext uri="{FF2B5EF4-FFF2-40B4-BE49-F238E27FC236}">
                <a16:creationId xmlns:a16="http://schemas.microsoft.com/office/drawing/2014/main" id="{8449D2CC-B1D2-1C83-12EE-49375C7F60C9}"/>
              </a:ext>
            </a:extLst>
          </p:cNvPr>
          <p:cNvSpPr txBox="1"/>
          <p:nvPr userDrawn="1"/>
        </p:nvSpPr>
        <p:spPr>
          <a:xfrm>
            <a:off x="8462139" y="6458630"/>
            <a:ext cx="3426203" cy="19620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en-US" sz="675" dirty="0"/>
              <a:t>Kit de formation avancée des EIR</a:t>
            </a:r>
          </a:p>
        </p:txBody>
      </p:sp>
      <p:sp>
        <p:nvSpPr>
          <p:cNvPr id="14" name="Text Placeholder 6">
            <a:extLst>
              <a:ext uri="{FF2B5EF4-FFF2-40B4-BE49-F238E27FC236}">
                <a16:creationId xmlns:a16="http://schemas.microsoft.com/office/drawing/2014/main" id="{261981DD-222E-0A05-307A-4ED5074C8E13}"/>
              </a:ext>
            </a:extLst>
          </p:cNvPr>
          <p:cNvSpPr txBox="1"/>
          <p:nvPr userDrawn="1"/>
        </p:nvSpPr>
        <p:spPr>
          <a:xfrm>
            <a:off x="8157919" y="6584099"/>
            <a:ext cx="3740583" cy="19620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p>
            <a:pPr algn="r">
              <a:defRPr sz="900">
                <a:solidFill>
                  <a:schemeClr val="accent1">
                    <a:lumOff val="-3999"/>
                  </a:schemeClr>
                </a:solidFill>
                <a:latin typeface="+mn-lt"/>
                <a:ea typeface="+mn-ea"/>
                <a:cs typeface="+mn-cs"/>
                <a:sym typeface="Source Sans Pro Regular"/>
              </a:defRPr>
            </a:pPr>
            <a:r>
              <a:rPr lang="hu-HU" sz="675" dirty="0"/>
              <a:t>Guid</a:t>
            </a:r>
            <a:r>
              <a:rPr lang="fr-FR" sz="675" dirty="0"/>
              <a:t>e du facilitateur</a:t>
            </a:r>
            <a:endParaRPr lang="hu-HU" sz="675" dirty="0"/>
          </a:p>
        </p:txBody>
      </p:sp>
      <p:pic>
        <p:nvPicPr>
          <p:cNvPr id="2" name="Image 20">
            <a:extLst>
              <a:ext uri="{FF2B5EF4-FFF2-40B4-BE49-F238E27FC236}">
                <a16:creationId xmlns:a16="http://schemas.microsoft.com/office/drawing/2014/main" id="{25B619D4-E457-9125-5BDA-7D80CA71B8C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96673" y="6458391"/>
            <a:ext cx="1694871" cy="363449"/>
          </a:xfrm>
          <a:prstGeom prst="rect">
            <a:avLst/>
          </a:prstGeom>
        </p:spPr>
      </p:pic>
      <p:pic>
        <p:nvPicPr>
          <p:cNvPr id="3" name="Image 15">
            <a:extLst>
              <a:ext uri="{FF2B5EF4-FFF2-40B4-BE49-F238E27FC236}">
                <a16:creationId xmlns:a16="http://schemas.microsoft.com/office/drawing/2014/main" id="{B19A875D-05EA-1E00-D73D-FA7FF97CE74B}"/>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096082" y="123374"/>
            <a:ext cx="961153" cy="822960"/>
          </a:xfrm>
          <a:prstGeom prst="rect">
            <a:avLst/>
          </a:prstGeom>
        </p:spPr>
      </p:pic>
    </p:spTree>
  </p:cSld>
  <p:clrMapOvr>
    <a:masterClrMapping/>
  </p:clrMapOvr>
  <p:transition spd="med"/>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x" preserve="1">
  <p:cSld name="5_Section Header">
    <p:spTree>
      <p:nvGrpSpPr>
        <p:cNvPr id="1" name=""/>
        <p:cNvGrpSpPr/>
        <p:nvPr/>
      </p:nvGrpSpPr>
      <p:grpSpPr>
        <a:xfrm>
          <a:off x="0" y="0"/>
          <a:ext cx="0" cy="0"/>
          <a:chOff x="0" y="0"/>
          <a:chExt cx="0" cy="0"/>
        </a:xfrm>
      </p:grpSpPr>
      <p:pic>
        <p:nvPicPr>
          <p:cNvPr id="253" name="Image" descr="Image"/>
          <p:cNvPicPr>
            <a:picLocks noChangeAspect="1"/>
          </p:cNvPicPr>
          <p:nvPr/>
        </p:nvPicPr>
        <p:blipFill>
          <a:blip r:embed="rId2"/>
          <a:srcRect t="43728"/>
          <a:stretch>
            <a:fillRect/>
          </a:stretch>
        </p:blipFill>
        <p:spPr>
          <a:xfrm>
            <a:off x="0" y="-35922"/>
            <a:ext cx="11436096" cy="661592"/>
          </a:xfrm>
          <a:prstGeom prst="rect">
            <a:avLst/>
          </a:prstGeom>
          <a:ln w="12700">
            <a:miter lim="400000"/>
          </a:ln>
        </p:spPr>
      </p:pic>
      <p:sp>
        <p:nvSpPr>
          <p:cNvPr id="258" name="Body Level One…"/>
          <p:cNvSpPr txBox="1">
            <a:spLocks noGrp="1"/>
          </p:cNvSpPr>
          <p:nvPr>
            <p:ph type="body" idx="1"/>
          </p:nvPr>
        </p:nvSpPr>
        <p:spPr>
          <a:xfrm>
            <a:off x="2378927"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59" name="Click to add text"/>
          <p:cNvSpPr txBox="1">
            <a:spLocks noGrp="1"/>
          </p:cNvSpPr>
          <p:nvPr>
            <p:ph type="title" hasCustomPrompt="1"/>
          </p:nvPr>
        </p:nvSpPr>
        <p:spPr>
          <a:xfrm>
            <a:off x="207803" y="-20444"/>
            <a:ext cx="7099372" cy="646113"/>
          </a:xfrm>
          <a:prstGeom prst="rect">
            <a:avLst/>
          </a:prstGeom>
        </p:spPr>
        <p:txBody>
          <a:bodyPr/>
          <a:lstStyle/>
          <a:p>
            <a:r>
              <a:t>Click to add text</a:t>
            </a:r>
          </a:p>
        </p:txBody>
      </p:sp>
      <p:sp>
        <p:nvSpPr>
          <p:cNvPr id="12" name="Slide Number">
            <a:extLst>
              <a:ext uri="{FF2B5EF4-FFF2-40B4-BE49-F238E27FC236}">
                <a16:creationId xmlns:a16="http://schemas.microsoft.com/office/drawing/2014/main" id="{24B4FBA5-51AB-49CE-5D3D-84C256884609}"/>
              </a:ext>
            </a:extLst>
          </p:cNvPr>
          <p:cNvSpPr txBox="1">
            <a:spLocks/>
          </p:cNvSpPr>
          <p:nvPr userDrawn="1"/>
        </p:nvSpPr>
        <p:spPr>
          <a:xfrm>
            <a:off x="11888342" y="6560493"/>
            <a:ext cx="179855"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dirty="0">
              <a:solidFill>
                <a:schemeClr val="tx2">
                  <a:lumMod val="75000"/>
                </a:schemeClr>
              </a:solidFill>
            </a:endParaRPr>
          </a:p>
        </p:txBody>
      </p:sp>
      <p:sp>
        <p:nvSpPr>
          <p:cNvPr id="13" name="TextBox 7">
            <a:extLst>
              <a:ext uri="{FF2B5EF4-FFF2-40B4-BE49-F238E27FC236}">
                <a16:creationId xmlns:a16="http://schemas.microsoft.com/office/drawing/2014/main" id="{8449D2CC-B1D2-1C83-12EE-49375C7F60C9}"/>
              </a:ext>
            </a:extLst>
          </p:cNvPr>
          <p:cNvSpPr txBox="1"/>
          <p:nvPr userDrawn="1"/>
        </p:nvSpPr>
        <p:spPr>
          <a:xfrm>
            <a:off x="8462139" y="6467774"/>
            <a:ext cx="3426203" cy="19620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en-US" sz="675" dirty="0"/>
              <a:t>Kit de formation avancée des EIR</a:t>
            </a:r>
          </a:p>
        </p:txBody>
      </p:sp>
      <p:sp>
        <p:nvSpPr>
          <p:cNvPr id="14" name="Text Placeholder 6">
            <a:extLst>
              <a:ext uri="{FF2B5EF4-FFF2-40B4-BE49-F238E27FC236}">
                <a16:creationId xmlns:a16="http://schemas.microsoft.com/office/drawing/2014/main" id="{261981DD-222E-0A05-307A-4ED5074C8E13}"/>
              </a:ext>
            </a:extLst>
          </p:cNvPr>
          <p:cNvSpPr txBox="1"/>
          <p:nvPr userDrawn="1"/>
        </p:nvSpPr>
        <p:spPr>
          <a:xfrm>
            <a:off x="8157919" y="6584099"/>
            <a:ext cx="3740583" cy="19620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p>
            <a:pPr algn="r">
              <a:defRPr sz="900">
                <a:solidFill>
                  <a:schemeClr val="accent1">
                    <a:lumOff val="-3999"/>
                  </a:schemeClr>
                </a:solidFill>
                <a:latin typeface="+mn-lt"/>
                <a:ea typeface="+mn-ea"/>
                <a:cs typeface="+mn-cs"/>
                <a:sym typeface="Source Sans Pro Regular"/>
              </a:defRPr>
            </a:pPr>
            <a:r>
              <a:rPr lang="hu-HU" sz="675" dirty="0"/>
              <a:t>Guid</a:t>
            </a:r>
            <a:r>
              <a:rPr lang="fr-FR" sz="675" dirty="0"/>
              <a:t>e du facilitateur</a:t>
            </a:r>
            <a:endParaRPr lang="hu-HU" sz="675" dirty="0"/>
          </a:p>
        </p:txBody>
      </p:sp>
      <p:pic>
        <p:nvPicPr>
          <p:cNvPr id="2" name="Image 20">
            <a:extLst>
              <a:ext uri="{FF2B5EF4-FFF2-40B4-BE49-F238E27FC236}">
                <a16:creationId xmlns:a16="http://schemas.microsoft.com/office/drawing/2014/main" id="{AEB232EC-39D6-4553-B7C0-4B864DF84B21}"/>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96673" y="6458391"/>
            <a:ext cx="1694871" cy="363449"/>
          </a:xfrm>
          <a:prstGeom prst="rect">
            <a:avLst/>
          </a:prstGeom>
        </p:spPr>
      </p:pic>
      <p:pic>
        <p:nvPicPr>
          <p:cNvPr id="3" name="Image 15">
            <a:extLst>
              <a:ext uri="{FF2B5EF4-FFF2-40B4-BE49-F238E27FC236}">
                <a16:creationId xmlns:a16="http://schemas.microsoft.com/office/drawing/2014/main" id="{9B052FEB-AC2E-6F12-6A99-DA5A7DE8A9F2}"/>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096082" y="123374"/>
            <a:ext cx="961153" cy="822960"/>
          </a:xfrm>
          <a:prstGeom prst="rect">
            <a:avLst/>
          </a:prstGeom>
        </p:spPr>
      </p:pic>
    </p:spTree>
    <p:extLst>
      <p:ext uri="{BB962C8B-B14F-4D97-AF65-F5344CB8AC3E}">
        <p14:creationId xmlns:p14="http://schemas.microsoft.com/office/powerpoint/2010/main" val="1774290247"/>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67"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70" name="Subtitle 2"/>
          <p:cNvSpPr txBox="1"/>
          <p:nvPr/>
        </p:nvSpPr>
        <p:spPr>
          <a:xfrm>
            <a:off x="2992120" y="6176962"/>
            <a:ext cx="5598160" cy="19620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ctr">
              <a:spcBef>
                <a:spcPts val="200"/>
              </a:spcBef>
              <a:defRPr sz="900">
                <a:solidFill>
                  <a:srgbClr val="FFFFFF"/>
                </a:solidFill>
                <a:latin typeface="Source Sans Pro Regular"/>
                <a:ea typeface="Source Sans Pro Regular"/>
                <a:cs typeface="Source Sans Pro Regular"/>
                <a:sym typeface="Source Sans Pro Regular"/>
              </a:defRPr>
            </a:lvl1pPr>
          </a:lstStyle>
          <a:p>
            <a:r>
              <a:rPr sz="675"/>
              <a:t>Rapid Response Teams Training</a:t>
            </a:r>
          </a:p>
        </p:txBody>
      </p:sp>
      <p:sp>
        <p:nvSpPr>
          <p:cNvPr id="7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72" name="Subtitle 5"/>
          <p:cNvSpPr txBox="1"/>
          <p:nvPr/>
        </p:nvSpPr>
        <p:spPr>
          <a:xfrm>
            <a:off x="8013929" y="6515781"/>
            <a:ext cx="379475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16992">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r>
              <a:rPr sz="675"/>
              <a:t>Rapid Response Teams Advanced Training Package</a:t>
            </a:r>
          </a:p>
        </p:txBody>
      </p:sp>
      <p:sp>
        <p:nvSpPr>
          <p:cNvPr id="73" name="Subtitle 5"/>
          <p:cNvSpPr txBox="1"/>
          <p:nvPr/>
        </p:nvSpPr>
        <p:spPr>
          <a:xfrm>
            <a:off x="8013929" y="6655793"/>
            <a:ext cx="379475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rPr sz="675"/>
              <a:t>A3.2 Logistics</a:t>
            </a:r>
          </a:p>
        </p:txBody>
      </p:sp>
      <p:sp>
        <p:nvSpPr>
          <p:cNvPr id="74" name="Pentagon 4"/>
          <p:cNvSpPr/>
          <p:nvPr/>
        </p:nvSpPr>
        <p:spPr>
          <a:xfrm rot="10800000">
            <a:off x="11803005"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000">
                <a:solidFill>
                  <a:srgbClr val="FFFFFF"/>
                </a:solidFill>
                <a:latin typeface="Source Sans Pro Regular"/>
                <a:ea typeface="Source Sans Pro Regular"/>
                <a:cs typeface="Source Sans Pro Regular"/>
                <a:sym typeface="Source Sans Pro Regular"/>
              </a:defRPr>
            </a:pPr>
            <a:endParaRPr sz="750"/>
          </a:p>
        </p:txBody>
      </p:sp>
      <p:sp>
        <p:nvSpPr>
          <p:cNvPr id="75" name="Title Text"/>
          <p:cNvSpPr txBox="1">
            <a:spLocks noGrp="1"/>
          </p:cNvSpPr>
          <p:nvPr>
            <p:ph type="title"/>
          </p:nvPr>
        </p:nvSpPr>
        <p:spPr>
          <a:xfrm>
            <a:off x="233917" y="276976"/>
            <a:ext cx="3264196" cy="1932377"/>
          </a:xfrm>
          <a:prstGeom prst="rect">
            <a:avLst/>
          </a:prstGeom>
        </p:spPr>
        <p:txBody>
          <a:bodyPr/>
          <a:lstStyle/>
          <a:p>
            <a:r>
              <a:t>Title Text</a:t>
            </a:r>
          </a:p>
        </p:txBody>
      </p:sp>
      <p:sp>
        <p:nvSpPr>
          <p:cNvPr id="76" name="Body Level One…"/>
          <p:cNvSpPr txBox="1">
            <a:spLocks noGrp="1"/>
          </p:cNvSpPr>
          <p:nvPr>
            <p:ph type="body" idx="1"/>
          </p:nvPr>
        </p:nvSpPr>
        <p:spPr>
          <a:xfrm>
            <a:off x="4273552" y="842962"/>
            <a:ext cx="7529515"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7A2DFC56-2E86-6A8B-7512-64FCEC6C56E1}"/>
              </a:ext>
            </a:extLst>
          </p:cNvPr>
          <p:cNvSpPr txBox="1">
            <a:spLocks/>
          </p:cNvSpPr>
          <p:nvPr userDrawn="1"/>
        </p:nvSpPr>
        <p:spPr>
          <a:xfrm>
            <a:off x="11808686" y="6586873"/>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solidFill>
                  <a:schemeClr val="tx2">
                    <a:lumMod val="50000"/>
                  </a:schemeClr>
                </a:solidFill>
                <a:latin typeface="+mj-lt"/>
              </a:rPr>
              <a:pPr/>
              <a:t>‹#›</a:t>
            </a:fld>
            <a:endParaRPr lang="hu-HU" sz="825" dirty="0">
              <a:solidFill>
                <a:schemeClr val="tx2">
                  <a:lumMod val="50000"/>
                </a:schemeClr>
              </a:solidFill>
              <a:latin typeface="+mj-lt"/>
            </a:endParaRPr>
          </a:p>
        </p:txBody>
      </p:sp>
      <p:pic>
        <p:nvPicPr>
          <p:cNvPr id="3" name="Image 17">
            <a:extLst>
              <a:ext uri="{FF2B5EF4-FFF2-40B4-BE49-F238E27FC236}">
                <a16:creationId xmlns:a16="http://schemas.microsoft.com/office/drawing/2014/main" id="{E410A21E-C705-A5CC-94CE-4403B9CE065C}"/>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1344" y="6402477"/>
            <a:ext cx="1694871" cy="363449"/>
          </a:xfrm>
          <a:prstGeom prst="rect">
            <a:avLst/>
          </a:prstGeom>
        </p:spPr>
      </p:pic>
      <p:pic>
        <p:nvPicPr>
          <p:cNvPr id="5" name="Image 15">
            <a:extLst>
              <a:ext uri="{FF2B5EF4-FFF2-40B4-BE49-F238E27FC236}">
                <a16:creationId xmlns:a16="http://schemas.microsoft.com/office/drawing/2014/main" id="{33B0BA10-2A7A-5BAF-7EDD-FEFC7EE16584}"/>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096082" y="123374"/>
            <a:ext cx="961153" cy="822960"/>
          </a:xfrm>
          <a:prstGeom prst="rect">
            <a:avLst/>
          </a:prstGeom>
        </p:spPr>
      </p:pic>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Custom Layout copy">
    <p:spTree>
      <p:nvGrpSpPr>
        <p:cNvPr id="1" name=""/>
        <p:cNvGrpSpPr/>
        <p:nvPr/>
      </p:nvGrpSpPr>
      <p:grpSpPr>
        <a:xfrm>
          <a:off x="0" y="0"/>
          <a:ext cx="0" cy="0"/>
          <a:chOff x="0" y="0"/>
          <a:chExt cx="0" cy="0"/>
        </a:xfrm>
      </p:grpSpPr>
      <p:pic>
        <p:nvPicPr>
          <p:cNvPr id="83"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86" name="Subtitle 2"/>
          <p:cNvSpPr txBox="1"/>
          <p:nvPr/>
        </p:nvSpPr>
        <p:spPr>
          <a:xfrm>
            <a:off x="2992120" y="6176962"/>
            <a:ext cx="5598160" cy="19620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ctr">
              <a:spcBef>
                <a:spcPts val="200"/>
              </a:spcBef>
              <a:defRPr sz="900">
                <a:solidFill>
                  <a:srgbClr val="FFFFFF"/>
                </a:solidFill>
                <a:latin typeface="Source Sans Pro Regular"/>
                <a:ea typeface="Source Sans Pro Regular"/>
                <a:cs typeface="Source Sans Pro Regular"/>
                <a:sym typeface="Source Sans Pro Regular"/>
              </a:defRPr>
            </a:lvl1pPr>
          </a:lstStyle>
          <a:p>
            <a:r>
              <a:rPr sz="675"/>
              <a:t>Rapid Response Teams Training</a:t>
            </a:r>
          </a:p>
        </p:txBody>
      </p:sp>
      <p:sp>
        <p:nvSpPr>
          <p:cNvPr id="8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88" name="Subtitle 5"/>
          <p:cNvSpPr txBox="1"/>
          <p:nvPr/>
        </p:nvSpPr>
        <p:spPr>
          <a:xfrm>
            <a:off x="8013929" y="6515781"/>
            <a:ext cx="379475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16992">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r>
              <a:rPr sz="675"/>
              <a:t>Rapid Response Teams Advanced Training Package</a:t>
            </a:r>
          </a:p>
        </p:txBody>
      </p:sp>
      <p:sp>
        <p:nvSpPr>
          <p:cNvPr id="89" name="Subtitle 5"/>
          <p:cNvSpPr txBox="1"/>
          <p:nvPr/>
        </p:nvSpPr>
        <p:spPr>
          <a:xfrm>
            <a:off x="8013929" y="6655793"/>
            <a:ext cx="379475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rPr sz="675"/>
              <a:t>A3.2 Logistics</a:t>
            </a:r>
          </a:p>
        </p:txBody>
      </p:sp>
      <p:sp>
        <p:nvSpPr>
          <p:cNvPr id="90" name="Pentagon 4"/>
          <p:cNvSpPr/>
          <p:nvPr/>
        </p:nvSpPr>
        <p:spPr>
          <a:xfrm rot="10800000">
            <a:off x="11803005"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000">
                <a:solidFill>
                  <a:srgbClr val="FFFFFF"/>
                </a:solidFill>
                <a:latin typeface="Source Sans Pro Regular"/>
                <a:ea typeface="Source Sans Pro Regular"/>
                <a:cs typeface="Source Sans Pro Regular"/>
                <a:sym typeface="Source Sans Pro Regular"/>
              </a:defRPr>
            </a:pPr>
            <a:endParaRPr sz="750"/>
          </a:p>
        </p:txBody>
      </p:sp>
      <p:sp>
        <p:nvSpPr>
          <p:cNvPr id="91" name="Title Text"/>
          <p:cNvSpPr txBox="1">
            <a:spLocks noGrp="1"/>
          </p:cNvSpPr>
          <p:nvPr>
            <p:ph type="title"/>
          </p:nvPr>
        </p:nvSpPr>
        <p:spPr>
          <a:xfrm>
            <a:off x="321841" y="276976"/>
            <a:ext cx="3264196" cy="1932377"/>
          </a:xfrm>
          <a:prstGeom prst="rect">
            <a:avLst/>
          </a:prstGeom>
        </p:spPr>
        <p:txBody>
          <a:bodyPr/>
          <a:lstStyle/>
          <a:p>
            <a:r>
              <a:t>Title Text</a:t>
            </a:r>
          </a:p>
        </p:txBody>
      </p:sp>
      <p:sp>
        <p:nvSpPr>
          <p:cNvPr id="92" name="Body Level One…"/>
          <p:cNvSpPr txBox="1">
            <a:spLocks noGrp="1"/>
          </p:cNvSpPr>
          <p:nvPr>
            <p:ph type="body" idx="1"/>
          </p:nvPr>
        </p:nvSpPr>
        <p:spPr>
          <a:xfrm>
            <a:off x="4273552" y="842962"/>
            <a:ext cx="7529515"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93" name="Rounded Rectangle 7"/>
          <p:cNvSpPr/>
          <p:nvPr/>
        </p:nvSpPr>
        <p:spPr>
          <a:xfrm flipV="1">
            <a:off x="389003" y="1628226"/>
            <a:ext cx="2655039" cy="86916"/>
          </a:xfrm>
          <a:prstGeom prst="roundRect">
            <a:avLst>
              <a:gd name="adj" fmla="val 50000"/>
            </a:avLst>
          </a:prstGeom>
          <a:solidFill>
            <a:schemeClr val="accent3"/>
          </a:solidFill>
          <a:ln w="12700">
            <a:miter lim="400000"/>
          </a:ln>
        </p:spPr>
        <p:txBody>
          <a:bodyPr lIns="34289" rIns="34289" anchor="ctr"/>
          <a:lstStyle/>
          <a:p>
            <a:pPr algn="ctr">
              <a:defRPr sz="500">
                <a:solidFill>
                  <a:srgbClr val="FFFFFF"/>
                </a:solidFill>
                <a:latin typeface="Source Sans Pro Regular"/>
                <a:ea typeface="Source Sans Pro Regular"/>
                <a:cs typeface="Source Sans Pro Regular"/>
                <a:sym typeface="Source Sans Pro Regular"/>
              </a:defRPr>
            </a:pPr>
            <a:endParaRPr sz="375"/>
          </a:p>
        </p:txBody>
      </p:sp>
      <p:sp>
        <p:nvSpPr>
          <p:cNvPr id="2" name="Slide Number">
            <a:extLst>
              <a:ext uri="{FF2B5EF4-FFF2-40B4-BE49-F238E27FC236}">
                <a16:creationId xmlns:a16="http://schemas.microsoft.com/office/drawing/2014/main" id="{18721A5F-3D75-AFD6-9700-07404D73FC6B}"/>
              </a:ext>
            </a:extLst>
          </p:cNvPr>
          <p:cNvSpPr txBox="1">
            <a:spLocks/>
          </p:cNvSpPr>
          <p:nvPr userDrawn="1"/>
        </p:nvSpPr>
        <p:spPr>
          <a:xfrm>
            <a:off x="11808686" y="6586873"/>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solidFill>
                  <a:schemeClr val="tx2">
                    <a:lumMod val="50000"/>
                  </a:schemeClr>
                </a:solidFill>
                <a:latin typeface="+mj-lt"/>
              </a:rPr>
              <a:pPr/>
              <a:t>‹#›</a:t>
            </a:fld>
            <a:endParaRPr lang="hu-HU" sz="825" dirty="0">
              <a:solidFill>
                <a:schemeClr val="tx2">
                  <a:lumMod val="50000"/>
                </a:schemeClr>
              </a:solidFill>
              <a:latin typeface="+mj-lt"/>
            </a:endParaRPr>
          </a:p>
        </p:txBody>
      </p:sp>
      <p:pic>
        <p:nvPicPr>
          <p:cNvPr id="3" name="Image 17">
            <a:extLst>
              <a:ext uri="{FF2B5EF4-FFF2-40B4-BE49-F238E27FC236}">
                <a16:creationId xmlns:a16="http://schemas.microsoft.com/office/drawing/2014/main" id="{28DB724A-88F2-28C2-8DF0-54ED1A1CEE1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1344" y="6402477"/>
            <a:ext cx="1694871" cy="363449"/>
          </a:xfrm>
          <a:prstGeom prst="rect">
            <a:avLst/>
          </a:prstGeom>
        </p:spPr>
      </p:pic>
      <p:pic>
        <p:nvPicPr>
          <p:cNvPr id="5" name="Image 15">
            <a:extLst>
              <a:ext uri="{FF2B5EF4-FFF2-40B4-BE49-F238E27FC236}">
                <a16:creationId xmlns:a16="http://schemas.microsoft.com/office/drawing/2014/main" id="{EF47CAD5-E3F6-A303-0FA0-7956B9079C8D}"/>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096082" y="123374"/>
            <a:ext cx="961153" cy="822960"/>
          </a:xfrm>
          <a:prstGeom prst="rect">
            <a:avLst/>
          </a:prstGeom>
        </p:spPr>
      </p:pic>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5_Custom Layout">
    <p:spTree>
      <p:nvGrpSpPr>
        <p:cNvPr id="1" name=""/>
        <p:cNvGrpSpPr/>
        <p:nvPr/>
      </p:nvGrpSpPr>
      <p:grpSpPr>
        <a:xfrm>
          <a:off x="0" y="0"/>
          <a:ext cx="0" cy="0"/>
          <a:chOff x="0" y="0"/>
          <a:chExt cx="0" cy="0"/>
        </a:xfrm>
      </p:grpSpPr>
      <p:pic>
        <p:nvPicPr>
          <p:cNvPr id="100"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103" name="Subtitle 2"/>
          <p:cNvSpPr txBox="1"/>
          <p:nvPr/>
        </p:nvSpPr>
        <p:spPr>
          <a:xfrm>
            <a:off x="2992120" y="6176962"/>
            <a:ext cx="5598160" cy="19620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ctr">
              <a:spcBef>
                <a:spcPts val="200"/>
              </a:spcBef>
              <a:defRPr sz="900">
                <a:solidFill>
                  <a:srgbClr val="FFFFFF"/>
                </a:solidFill>
                <a:latin typeface="Source Sans Pro Regular"/>
                <a:ea typeface="Source Sans Pro Regular"/>
                <a:cs typeface="Source Sans Pro Regular"/>
                <a:sym typeface="Source Sans Pro Regular"/>
              </a:defRPr>
            </a:lvl1pPr>
          </a:lstStyle>
          <a:p>
            <a:r>
              <a:rPr sz="675"/>
              <a:t>Rapid Response Teams Training</a:t>
            </a:r>
          </a:p>
        </p:txBody>
      </p:sp>
      <p:sp>
        <p:nvSpPr>
          <p:cNvPr id="10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05" name="Subtitle 5"/>
          <p:cNvSpPr txBox="1"/>
          <p:nvPr/>
        </p:nvSpPr>
        <p:spPr>
          <a:xfrm>
            <a:off x="8013929" y="6515781"/>
            <a:ext cx="379475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16992">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r>
              <a:rPr sz="675"/>
              <a:t>Rapid Response Teams Advanced Training Package</a:t>
            </a:r>
          </a:p>
        </p:txBody>
      </p:sp>
      <p:sp>
        <p:nvSpPr>
          <p:cNvPr id="106" name="Subtitle 5"/>
          <p:cNvSpPr txBox="1"/>
          <p:nvPr/>
        </p:nvSpPr>
        <p:spPr>
          <a:xfrm>
            <a:off x="8013929" y="6655793"/>
            <a:ext cx="379475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rPr sz="675"/>
              <a:t>A3.2 Logistics</a:t>
            </a:r>
          </a:p>
        </p:txBody>
      </p:sp>
      <p:sp>
        <p:nvSpPr>
          <p:cNvPr id="107" name="TextBox 4"/>
          <p:cNvSpPr txBox="1"/>
          <p:nvPr/>
        </p:nvSpPr>
        <p:spPr>
          <a:xfrm>
            <a:off x="357077" y="550577"/>
            <a:ext cx="3355607" cy="461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defRPr sz="3200">
                <a:solidFill>
                  <a:srgbClr val="FFFFFF"/>
                </a:solidFill>
                <a:latin typeface="Source Sans Pro Bold"/>
                <a:ea typeface="Source Sans Pro Bold"/>
                <a:cs typeface="Source Sans Pro Bold"/>
                <a:sym typeface="Source Sans Pro Bold"/>
              </a:defRPr>
            </a:lvl1pPr>
          </a:lstStyle>
          <a:p>
            <a:r>
              <a:rPr sz="2400"/>
              <a:t>Key messages</a:t>
            </a:r>
          </a:p>
        </p:txBody>
      </p:sp>
      <p:sp>
        <p:nvSpPr>
          <p:cNvPr id="108" name="Rounded Rectangle 5"/>
          <p:cNvSpPr/>
          <p:nvPr/>
        </p:nvSpPr>
        <p:spPr>
          <a:xfrm flipV="1">
            <a:off x="389003" y="1332435"/>
            <a:ext cx="2655039" cy="86916"/>
          </a:xfrm>
          <a:prstGeom prst="roundRect">
            <a:avLst>
              <a:gd name="adj" fmla="val 50000"/>
            </a:avLst>
          </a:prstGeom>
          <a:solidFill>
            <a:schemeClr val="accent3"/>
          </a:solidFill>
          <a:ln w="12700">
            <a:miter lim="400000"/>
          </a:ln>
        </p:spPr>
        <p:txBody>
          <a:bodyPr lIns="34289" rIns="34289" anchor="ctr"/>
          <a:lstStyle/>
          <a:p>
            <a:pPr algn="ctr">
              <a:defRPr sz="500">
                <a:solidFill>
                  <a:srgbClr val="FFFFFF"/>
                </a:solidFill>
                <a:latin typeface="Source Sans Pro Regular"/>
                <a:ea typeface="Source Sans Pro Regular"/>
                <a:cs typeface="Source Sans Pro Regular"/>
                <a:sym typeface="Source Sans Pro Regular"/>
              </a:defRPr>
            </a:pPr>
            <a:endParaRPr sz="375"/>
          </a:p>
        </p:txBody>
      </p:sp>
      <p:sp>
        <p:nvSpPr>
          <p:cNvPr id="109" name="Pentagon 6"/>
          <p:cNvSpPr/>
          <p:nvPr/>
        </p:nvSpPr>
        <p:spPr>
          <a:xfrm rot="10800000">
            <a:off x="11803005"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000">
                <a:solidFill>
                  <a:srgbClr val="FFFFFF"/>
                </a:solidFill>
                <a:latin typeface="Source Sans Pro Regular"/>
                <a:ea typeface="Source Sans Pro Regular"/>
                <a:cs typeface="Source Sans Pro Regular"/>
                <a:sym typeface="Source Sans Pro Regular"/>
              </a:defRPr>
            </a:pPr>
            <a:endParaRPr sz="750"/>
          </a:p>
        </p:txBody>
      </p:sp>
      <p:sp>
        <p:nvSpPr>
          <p:cNvPr id="110" name="Body Level One…"/>
          <p:cNvSpPr txBox="1">
            <a:spLocks noGrp="1"/>
          </p:cNvSpPr>
          <p:nvPr>
            <p:ph type="body" idx="1"/>
          </p:nvPr>
        </p:nvSpPr>
        <p:spPr>
          <a:xfrm>
            <a:off x="4273552" y="842962"/>
            <a:ext cx="7529515"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FD9BFB2F-95FC-AA21-14C4-C54338362784}"/>
              </a:ext>
            </a:extLst>
          </p:cNvPr>
          <p:cNvSpPr txBox="1">
            <a:spLocks/>
          </p:cNvSpPr>
          <p:nvPr userDrawn="1"/>
        </p:nvSpPr>
        <p:spPr>
          <a:xfrm>
            <a:off x="11808686" y="6586873"/>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solidFill>
                  <a:schemeClr val="tx2">
                    <a:lumMod val="50000"/>
                  </a:schemeClr>
                </a:solidFill>
                <a:latin typeface="+mj-lt"/>
              </a:rPr>
              <a:pPr/>
              <a:t>‹#›</a:t>
            </a:fld>
            <a:endParaRPr lang="hu-HU" sz="825" dirty="0">
              <a:solidFill>
                <a:schemeClr val="tx2">
                  <a:lumMod val="50000"/>
                </a:schemeClr>
              </a:solidFill>
              <a:latin typeface="+mj-lt"/>
            </a:endParaRPr>
          </a:p>
        </p:txBody>
      </p:sp>
      <p:pic>
        <p:nvPicPr>
          <p:cNvPr id="3" name="Image 17">
            <a:extLst>
              <a:ext uri="{FF2B5EF4-FFF2-40B4-BE49-F238E27FC236}">
                <a16:creationId xmlns:a16="http://schemas.microsoft.com/office/drawing/2014/main" id="{C650D970-87B3-7027-4A81-3405BB89747D}"/>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1344" y="6402477"/>
            <a:ext cx="1694871" cy="363449"/>
          </a:xfrm>
          <a:prstGeom prst="rect">
            <a:avLst/>
          </a:prstGeom>
        </p:spPr>
      </p:pic>
      <p:pic>
        <p:nvPicPr>
          <p:cNvPr id="4" name="Image 15">
            <a:extLst>
              <a:ext uri="{FF2B5EF4-FFF2-40B4-BE49-F238E27FC236}">
                <a16:creationId xmlns:a16="http://schemas.microsoft.com/office/drawing/2014/main" id="{223CF786-1BCC-045F-2310-9DDE7CB021D2}"/>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096082" y="123374"/>
            <a:ext cx="961153" cy="822960"/>
          </a:xfrm>
          <a:prstGeom prst="rect">
            <a:avLst/>
          </a:prstGeom>
        </p:spPr>
      </p:pic>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117"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120" name="Subtitle 2"/>
          <p:cNvSpPr txBox="1"/>
          <p:nvPr/>
        </p:nvSpPr>
        <p:spPr>
          <a:xfrm>
            <a:off x="2992120" y="6176962"/>
            <a:ext cx="5598160" cy="19620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ctr">
              <a:spcBef>
                <a:spcPts val="200"/>
              </a:spcBef>
              <a:defRPr sz="900">
                <a:solidFill>
                  <a:srgbClr val="FFFFFF"/>
                </a:solidFill>
                <a:latin typeface="Source Sans Pro Regular"/>
                <a:ea typeface="Source Sans Pro Regular"/>
                <a:cs typeface="Source Sans Pro Regular"/>
                <a:sym typeface="Source Sans Pro Regular"/>
              </a:defRPr>
            </a:lvl1pPr>
          </a:lstStyle>
          <a:p>
            <a:r>
              <a:rPr sz="675"/>
              <a:t>Rapid Response Teams Training</a:t>
            </a:r>
          </a:p>
        </p:txBody>
      </p:sp>
      <p:sp>
        <p:nvSpPr>
          <p:cNvPr id="12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22" name="Subtitle 5"/>
          <p:cNvSpPr txBox="1"/>
          <p:nvPr/>
        </p:nvSpPr>
        <p:spPr>
          <a:xfrm>
            <a:off x="8013929" y="6515781"/>
            <a:ext cx="379475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16992">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r>
              <a:rPr sz="675"/>
              <a:t>Rapid Response Teams Advanced Training Package</a:t>
            </a:r>
          </a:p>
        </p:txBody>
      </p:sp>
      <p:sp>
        <p:nvSpPr>
          <p:cNvPr id="123" name="Subtitle 5"/>
          <p:cNvSpPr txBox="1"/>
          <p:nvPr/>
        </p:nvSpPr>
        <p:spPr>
          <a:xfrm>
            <a:off x="8013929" y="6655793"/>
            <a:ext cx="379475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rPr sz="675"/>
              <a:t>A3.2 Logistics</a:t>
            </a:r>
          </a:p>
        </p:txBody>
      </p:sp>
      <p:sp>
        <p:nvSpPr>
          <p:cNvPr id="124" name="Rounded Rectangle 4"/>
          <p:cNvSpPr/>
          <p:nvPr/>
        </p:nvSpPr>
        <p:spPr>
          <a:xfrm flipV="1">
            <a:off x="389003" y="1779937"/>
            <a:ext cx="2655039" cy="86916"/>
          </a:xfrm>
          <a:prstGeom prst="roundRect">
            <a:avLst>
              <a:gd name="adj" fmla="val 50000"/>
            </a:avLst>
          </a:prstGeom>
          <a:solidFill>
            <a:schemeClr val="accent3"/>
          </a:solidFill>
          <a:ln w="12700">
            <a:miter lim="400000"/>
          </a:ln>
        </p:spPr>
        <p:txBody>
          <a:bodyPr lIns="34289" rIns="34289" anchor="ctr"/>
          <a:lstStyle/>
          <a:p>
            <a:pPr algn="ctr">
              <a:defRPr sz="500">
                <a:solidFill>
                  <a:srgbClr val="FFFFFF"/>
                </a:solidFill>
                <a:latin typeface="Source Sans Pro Regular"/>
                <a:ea typeface="Source Sans Pro Regular"/>
                <a:cs typeface="Source Sans Pro Regular"/>
                <a:sym typeface="Source Sans Pro Regular"/>
              </a:defRPr>
            </a:pPr>
            <a:endParaRPr sz="375"/>
          </a:p>
        </p:txBody>
      </p:sp>
      <p:sp>
        <p:nvSpPr>
          <p:cNvPr id="125" name="TextBox 5"/>
          <p:cNvSpPr txBox="1"/>
          <p:nvPr/>
        </p:nvSpPr>
        <p:spPr>
          <a:xfrm>
            <a:off x="403461" y="668224"/>
            <a:ext cx="2803027" cy="83099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defRPr sz="3200">
                <a:solidFill>
                  <a:srgbClr val="FFFFFF"/>
                </a:solidFill>
                <a:latin typeface="Source Sans Pro Bold"/>
                <a:ea typeface="Source Sans Pro Bold"/>
                <a:cs typeface="Source Sans Pro Bold"/>
                <a:sym typeface="Source Sans Pro Bold"/>
              </a:defRPr>
            </a:lvl1pPr>
          </a:lstStyle>
          <a:p>
            <a:r>
              <a:rPr sz="2400"/>
              <a:t>References and guidelines</a:t>
            </a:r>
          </a:p>
        </p:txBody>
      </p:sp>
      <p:sp>
        <p:nvSpPr>
          <p:cNvPr id="126" name="Pentagon 6"/>
          <p:cNvSpPr/>
          <p:nvPr/>
        </p:nvSpPr>
        <p:spPr>
          <a:xfrm rot="10800000">
            <a:off x="11803005"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000">
                <a:solidFill>
                  <a:srgbClr val="FFFFFF"/>
                </a:solidFill>
                <a:latin typeface="Source Sans Pro Regular"/>
                <a:ea typeface="Source Sans Pro Regular"/>
                <a:cs typeface="Source Sans Pro Regular"/>
                <a:sym typeface="Source Sans Pro Regular"/>
              </a:defRPr>
            </a:pPr>
            <a:endParaRPr sz="750"/>
          </a:p>
        </p:txBody>
      </p:sp>
      <p:sp>
        <p:nvSpPr>
          <p:cNvPr id="127" name="Title Text"/>
          <p:cNvSpPr txBox="1">
            <a:spLocks noGrp="1"/>
          </p:cNvSpPr>
          <p:nvPr>
            <p:ph type="title"/>
          </p:nvPr>
        </p:nvSpPr>
        <p:spPr>
          <a:xfrm>
            <a:off x="145940" y="4125636"/>
            <a:ext cx="3609077" cy="645664"/>
          </a:xfrm>
          <a:prstGeom prst="rect">
            <a:avLst/>
          </a:prstGeom>
        </p:spPr>
        <p:txBody>
          <a:bodyPr/>
          <a:lstStyle>
            <a:lvl1pPr>
              <a:defRPr sz="6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28" name="Body Level One…"/>
          <p:cNvSpPr txBox="1">
            <a:spLocks noGrp="1"/>
          </p:cNvSpPr>
          <p:nvPr>
            <p:ph type="body" idx="1"/>
          </p:nvPr>
        </p:nvSpPr>
        <p:spPr>
          <a:xfrm>
            <a:off x="4273552" y="842962"/>
            <a:ext cx="7529515"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3B29F650-1296-9092-ED7C-703A6F978CC5}"/>
              </a:ext>
            </a:extLst>
          </p:cNvPr>
          <p:cNvSpPr txBox="1">
            <a:spLocks/>
          </p:cNvSpPr>
          <p:nvPr userDrawn="1"/>
        </p:nvSpPr>
        <p:spPr>
          <a:xfrm>
            <a:off x="11808686" y="6586873"/>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solidFill>
                  <a:schemeClr val="tx2">
                    <a:lumMod val="50000"/>
                  </a:schemeClr>
                </a:solidFill>
                <a:latin typeface="+mj-lt"/>
              </a:rPr>
              <a:pPr/>
              <a:t>‹#›</a:t>
            </a:fld>
            <a:endParaRPr lang="hu-HU" sz="825" dirty="0">
              <a:solidFill>
                <a:schemeClr val="tx2">
                  <a:lumMod val="50000"/>
                </a:schemeClr>
              </a:solidFill>
              <a:latin typeface="+mj-lt"/>
            </a:endParaRPr>
          </a:p>
        </p:txBody>
      </p:sp>
      <p:pic>
        <p:nvPicPr>
          <p:cNvPr id="3" name="Image 17">
            <a:extLst>
              <a:ext uri="{FF2B5EF4-FFF2-40B4-BE49-F238E27FC236}">
                <a16:creationId xmlns:a16="http://schemas.microsoft.com/office/drawing/2014/main" id="{26A0A984-9DBC-0A4D-0162-47FA56DE70BE}"/>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1344" y="6402477"/>
            <a:ext cx="1694871" cy="363449"/>
          </a:xfrm>
          <a:prstGeom prst="rect">
            <a:avLst/>
          </a:prstGeom>
        </p:spPr>
      </p:pic>
      <p:pic>
        <p:nvPicPr>
          <p:cNvPr id="4" name="Image 15">
            <a:extLst>
              <a:ext uri="{FF2B5EF4-FFF2-40B4-BE49-F238E27FC236}">
                <a16:creationId xmlns:a16="http://schemas.microsoft.com/office/drawing/2014/main" id="{484E986F-8E80-DF85-4EA0-D79147FF4FC6}"/>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096082" y="123374"/>
            <a:ext cx="961153" cy="822960"/>
          </a:xfrm>
          <a:prstGeom prst="rect">
            <a:avLst/>
          </a:prstGeom>
        </p:spPr>
      </p:pic>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35"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138" name="Subtitle 2"/>
          <p:cNvSpPr txBox="1"/>
          <p:nvPr/>
        </p:nvSpPr>
        <p:spPr>
          <a:xfrm>
            <a:off x="2992120" y="6176962"/>
            <a:ext cx="5598160" cy="19620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ctr">
              <a:spcBef>
                <a:spcPts val="200"/>
              </a:spcBef>
              <a:defRPr sz="900">
                <a:solidFill>
                  <a:srgbClr val="FFFFFF"/>
                </a:solidFill>
                <a:latin typeface="Source Sans Pro Regular"/>
                <a:ea typeface="Source Sans Pro Regular"/>
                <a:cs typeface="Source Sans Pro Regular"/>
                <a:sym typeface="Source Sans Pro Regular"/>
              </a:defRPr>
            </a:lvl1pPr>
          </a:lstStyle>
          <a:p>
            <a:r>
              <a:rPr sz="675"/>
              <a:t>Rapid Response Teams Training</a:t>
            </a:r>
          </a:p>
        </p:txBody>
      </p:sp>
      <p:sp>
        <p:nvSpPr>
          <p:cNvPr id="13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40" name="Subtitle 5"/>
          <p:cNvSpPr txBox="1"/>
          <p:nvPr/>
        </p:nvSpPr>
        <p:spPr>
          <a:xfrm>
            <a:off x="8013929" y="6515781"/>
            <a:ext cx="379475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16992">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r>
              <a:rPr sz="675"/>
              <a:t>Rapid Response Teams Advanced Training Package</a:t>
            </a:r>
          </a:p>
        </p:txBody>
      </p:sp>
      <p:sp>
        <p:nvSpPr>
          <p:cNvPr id="141" name="Subtitle 5"/>
          <p:cNvSpPr txBox="1"/>
          <p:nvPr/>
        </p:nvSpPr>
        <p:spPr>
          <a:xfrm>
            <a:off x="8013929" y="6655793"/>
            <a:ext cx="379475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rPr sz="675"/>
              <a:t>A3.2 Logistics</a:t>
            </a:r>
          </a:p>
        </p:txBody>
      </p:sp>
      <p:sp>
        <p:nvSpPr>
          <p:cNvPr id="142" name="Rounded Rectangle 4"/>
          <p:cNvSpPr/>
          <p:nvPr/>
        </p:nvSpPr>
        <p:spPr>
          <a:xfrm flipV="1">
            <a:off x="388997" y="2237882"/>
            <a:ext cx="2029084" cy="86226"/>
          </a:xfrm>
          <a:prstGeom prst="roundRect">
            <a:avLst>
              <a:gd name="adj" fmla="val 50000"/>
            </a:avLst>
          </a:prstGeom>
          <a:solidFill>
            <a:schemeClr val="accent3"/>
          </a:solidFill>
          <a:ln w="12700">
            <a:miter lim="400000"/>
          </a:ln>
        </p:spPr>
        <p:txBody>
          <a:bodyPr lIns="34289" rIns="34289" anchor="ctr"/>
          <a:lstStyle/>
          <a:p>
            <a:pPr algn="ctr">
              <a:defRPr sz="500">
                <a:solidFill>
                  <a:srgbClr val="FFFFFF"/>
                </a:solidFill>
                <a:latin typeface="Source Sans Pro Regular"/>
                <a:ea typeface="Source Sans Pro Regular"/>
                <a:cs typeface="Source Sans Pro Regular"/>
                <a:sym typeface="Source Sans Pro Regular"/>
              </a:defRPr>
            </a:pPr>
            <a:endParaRPr sz="375"/>
          </a:p>
        </p:txBody>
      </p:sp>
      <p:sp>
        <p:nvSpPr>
          <p:cNvPr id="143" name="Title Text"/>
          <p:cNvSpPr txBox="1">
            <a:spLocks noGrp="1"/>
          </p:cNvSpPr>
          <p:nvPr>
            <p:ph type="title"/>
          </p:nvPr>
        </p:nvSpPr>
        <p:spPr>
          <a:xfrm>
            <a:off x="145940" y="4125636"/>
            <a:ext cx="3609077" cy="645664"/>
          </a:xfrm>
          <a:prstGeom prst="rect">
            <a:avLst/>
          </a:prstGeom>
        </p:spPr>
        <p:txBody>
          <a:bodyPr/>
          <a:lstStyle>
            <a:lvl1pPr>
              <a:defRPr sz="6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44" name="TextBox 6"/>
          <p:cNvSpPr txBox="1"/>
          <p:nvPr/>
        </p:nvSpPr>
        <p:spPr>
          <a:xfrm>
            <a:off x="403461" y="668225"/>
            <a:ext cx="2803027" cy="83099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defRPr sz="3200">
                <a:solidFill>
                  <a:srgbClr val="FFFFFF"/>
                </a:solidFill>
                <a:latin typeface="Source Sans Pro Bold"/>
                <a:ea typeface="Source Sans Pro Bold"/>
                <a:cs typeface="Source Sans Pro Bold"/>
                <a:sym typeface="Source Sans Pro Bold"/>
              </a:defRPr>
            </a:lvl1pPr>
          </a:lstStyle>
          <a:p>
            <a:r>
              <a:rPr sz="2400"/>
              <a:t>Additional learning resources</a:t>
            </a:r>
          </a:p>
        </p:txBody>
      </p:sp>
      <p:sp>
        <p:nvSpPr>
          <p:cNvPr id="145" name="Pentagon 7"/>
          <p:cNvSpPr/>
          <p:nvPr/>
        </p:nvSpPr>
        <p:spPr>
          <a:xfrm rot="10800000">
            <a:off x="11803005"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000">
                <a:solidFill>
                  <a:srgbClr val="FFFFFF"/>
                </a:solidFill>
                <a:latin typeface="Source Sans Pro Regular"/>
                <a:ea typeface="Source Sans Pro Regular"/>
                <a:cs typeface="Source Sans Pro Regular"/>
                <a:sym typeface="Source Sans Pro Regular"/>
              </a:defRPr>
            </a:pPr>
            <a:endParaRPr sz="750"/>
          </a:p>
        </p:txBody>
      </p:sp>
      <p:sp>
        <p:nvSpPr>
          <p:cNvPr id="146" name="Body Level One…"/>
          <p:cNvSpPr txBox="1">
            <a:spLocks noGrp="1"/>
          </p:cNvSpPr>
          <p:nvPr>
            <p:ph type="body" idx="1"/>
          </p:nvPr>
        </p:nvSpPr>
        <p:spPr>
          <a:xfrm>
            <a:off x="4273552" y="842962"/>
            <a:ext cx="7529515"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B8E514BB-9AF0-7A99-AFC3-83270EA121D2}"/>
              </a:ext>
            </a:extLst>
          </p:cNvPr>
          <p:cNvSpPr txBox="1">
            <a:spLocks/>
          </p:cNvSpPr>
          <p:nvPr userDrawn="1"/>
        </p:nvSpPr>
        <p:spPr>
          <a:xfrm>
            <a:off x="11808686" y="6586873"/>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solidFill>
                  <a:schemeClr val="tx2">
                    <a:lumMod val="50000"/>
                  </a:schemeClr>
                </a:solidFill>
                <a:latin typeface="+mj-lt"/>
              </a:rPr>
              <a:pPr/>
              <a:t>‹#›</a:t>
            </a:fld>
            <a:endParaRPr lang="hu-HU" sz="825" dirty="0">
              <a:solidFill>
                <a:schemeClr val="tx2">
                  <a:lumMod val="50000"/>
                </a:schemeClr>
              </a:solidFill>
              <a:latin typeface="+mj-lt"/>
            </a:endParaRPr>
          </a:p>
        </p:txBody>
      </p:sp>
      <p:pic>
        <p:nvPicPr>
          <p:cNvPr id="3" name="Image 17">
            <a:extLst>
              <a:ext uri="{FF2B5EF4-FFF2-40B4-BE49-F238E27FC236}">
                <a16:creationId xmlns:a16="http://schemas.microsoft.com/office/drawing/2014/main" id="{E4C1181C-0DF0-C62F-30C1-80C32F7EDEBD}"/>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1344" y="6402477"/>
            <a:ext cx="1694871" cy="363449"/>
          </a:xfrm>
          <a:prstGeom prst="rect">
            <a:avLst/>
          </a:prstGeom>
        </p:spPr>
      </p:pic>
      <p:pic>
        <p:nvPicPr>
          <p:cNvPr id="4" name="Image 15">
            <a:extLst>
              <a:ext uri="{FF2B5EF4-FFF2-40B4-BE49-F238E27FC236}">
                <a16:creationId xmlns:a16="http://schemas.microsoft.com/office/drawing/2014/main" id="{CF51D2FE-9A63-058C-51F6-25F2192D89F3}"/>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096082" y="123374"/>
            <a:ext cx="961153" cy="822960"/>
          </a:xfrm>
          <a:prstGeom prst="rect">
            <a:avLst/>
          </a:prstGeom>
        </p:spPr>
      </p:pic>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53"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154" name="Body Level One…"/>
          <p:cNvSpPr txBox="1">
            <a:spLocks noGrp="1"/>
          </p:cNvSpPr>
          <p:nvPr>
            <p:ph type="body" idx="1"/>
          </p:nvPr>
        </p:nvSpPr>
        <p:spPr>
          <a:xfrm>
            <a:off x="4273552" y="842962"/>
            <a:ext cx="7529515"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57" name="Subtitle 2"/>
          <p:cNvSpPr txBox="1"/>
          <p:nvPr/>
        </p:nvSpPr>
        <p:spPr>
          <a:xfrm>
            <a:off x="2992120" y="6176962"/>
            <a:ext cx="5598160" cy="19620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ctr">
              <a:spcBef>
                <a:spcPts val="200"/>
              </a:spcBef>
              <a:defRPr sz="900">
                <a:solidFill>
                  <a:srgbClr val="FFFFFF"/>
                </a:solidFill>
                <a:latin typeface="Source Sans Pro Regular"/>
                <a:ea typeface="Source Sans Pro Regular"/>
                <a:cs typeface="Source Sans Pro Regular"/>
                <a:sym typeface="Source Sans Pro Regular"/>
              </a:defRPr>
            </a:lvl1pPr>
          </a:lstStyle>
          <a:p>
            <a:r>
              <a:rPr sz="675"/>
              <a:t>Rapid Response Teams Training</a:t>
            </a:r>
          </a:p>
        </p:txBody>
      </p:sp>
      <p:sp>
        <p:nvSpPr>
          <p:cNvPr id="15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59" name="Subtitle 5"/>
          <p:cNvSpPr txBox="1"/>
          <p:nvPr/>
        </p:nvSpPr>
        <p:spPr>
          <a:xfrm>
            <a:off x="8013929" y="6515781"/>
            <a:ext cx="379475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16992">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r>
              <a:rPr sz="675"/>
              <a:t>Rapid Response Teams Advanced Training Package</a:t>
            </a:r>
          </a:p>
        </p:txBody>
      </p:sp>
      <p:sp>
        <p:nvSpPr>
          <p:cNvPr id="160" name="Subtitle 5"/>
          <p:cNvSpPr txBox="1"/>
          <p:nvPr/>
        </p:nvSpPr>
        <p:spPr>
          <a:xfrm>
            <a:off x="8013929" y="6655793"/>
            <a:ext cx="379475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rPr sz="675"/>
              <a:t>A3.2 Logistics</a:t>
            </a:r>
          </a:p>
        </p:txBody>
      </p:sp>
      <p:sp>
        <p:nvSpPr>
          <p:cNvPr id="161" name="Rounded Rectangle 4"/>
          <p:cNvSpPr/>
          <p:nvPr/>
        </p:nvSpPr>
        <p:spPr>
          <a:xfrm flipV="1">
            <a:off x="388997" y="1332433"/>
            <a:ext cx="2079884" cy="100134"/>
          </a:xfrm>
          <a:prstGeom prst="roundRect">
            <a:avLst>
              <a:gd name="adj" fmla="val 50000"/>
            </a:avLst>
          </a:prstGeom>
          <a:solidFill>
            <a:schemeClr val="accent3"/>
          </a:solidFill>
          <a:ln w="12700">
            <a:miter lim="400000"/>
          </a:ln>
        </p:spPr>
        <p:txBody>
          <a:bodyPr lIns="34289" rIns="34289" anchor="ctr"/>
          <a:lstStyle/>
          <a:p>
            <a:pPr algn="ctr">
              <a:defRPr sz="500">
                <a:solidFill>
                  <a:srgbClr val="FFFFFF"/>
                </a:solidFill>
                <a:latin typeface="Source Sans Pro Regular"/>
                <a:ea typeface="Source Sans Pro Regular"/>
                <a:cs typeface="Source Sans Pro Regular"/>
                <a:sym typeface="Source Sans Pro Regular"/>
              </a:defRPr>
            </a:pPr>
            <a:endParaRPr sz="375"/>
          </a:p>
        </p:txBody>
      </p:sp>
      <p:sp>
        <p:nvSpPr>
          <p:cNvPr id="162" name="Title Text"/>
          <p:cNvSpPr txBox="1">
            <a:spLocks noGrp="1"/>
          </p:cNvSpPr>
          <p:nvPr>
            <p:ph type="title"/>
          </p:nvPr>
        </p:nvSpPr>
        <p:spPr>
          <a:xfrm>
            <a:off x="318328" y="4440623"/>
            <a:ext cx="3572957" cy="645664"/>
          </a:xfrm>
          <a:prstGeom prst="rect">
            <a:avLst/>
          </a:prstGeom>
        </p:spPr>
        <p:txBody>
          <a:bodyPr/>
          <a:lstStyle>
            <a:lvl1pPr>
              <a:defRPr sz="6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63" name="TextBox 6"/>
          <p:cNvSpPr txBox="1"/>
          <p:nvPr/>
        </p:nvSpPr>
        <p:spPr>
          <a:xfrm>
            <a:off x="403463" y="668216"/>
            <a:ext cx="2294023" cy="461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defRPr sz="3200">
                <a:solidFill>
                  <a:srgbClr val="FFFFFF"/>
                </a:solidFill>
                <a:latin typeface="Source Sans Pro Bold"/>
                <a:ea typeface="Source Sans Pro Bold"/>
                <a:cs typeface="Source Sans Pro Bold"/>
                <a:sym typeface="Source Sans Pro Bold"/>
              </a:defRPr>
            </a:lvl1pPr>
          </a:lstStyle>
          <a:p>
            <a:r>
              <a:rPr sz="2400"/>
              <a:t>Questions?</a:t>
            </a:r>
          </a:p>
        </p:txBody>
      </p:sp>
      <p:sp>
        <p:nvSpPr>
          <p:cNvPr id="164" name="Pentagon 7"/>
          <p:cNvSpPr/>
          <p:nvPr/>
        </p:nvSpPr>
        <p:spPr>
          <a:xfrm rot="10800000">
            <a:off x="11803005"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000">
                <a:solidFill>
                  <a:srgbClr val="FFFFFF"/>
                </a:solidFill>
                <a:latin typeface="Source Sans Pro Regular"/>
                <a:ea typeface="Source Sans Pro Regular"/>
                <a:cs typeface="Source Sans Pro Regular"/>
                <a:sym typeface="Source Sans Pro Regular"/>
              </a:defRPr>
            </a:pPr>
            <a:endParaRPr sz="750"/>
          </a:p>
        </p:txBody>
      </p:sp>
      <p:sp>
        <p:nvSpPr>
          <p:cNvPr id="2" name="Slide Number">
            <a:extLst>
              <a:ext uri="{FF2B5EF4-FFF2-40B4-BE49-F238E27FC236}">
                <a16:creationId xmlns:a16="http://schemas.microsoft.com/office/drawing/2014/main" id="{AEA92723-24E2-DC49-8E22-56F8A0384115}"/>
              </a:ext>
            </a:extLst>
          </p:cNvPr>
          <p:cNvSpPr txBox="1">
            <a:spLocks/>
          </p:cNvSpPr>
          <p:nvPr userDrawn="1"/>
        </p:nvSpPr>
        <p:spPr>
          <a:xfrm>
            <a:off x="11808686" y="6586873"/>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solidFill>
                  <a:schemeClr val="tx2">
                    <a:lumMod val="50000"/>
                  </a:schemeClr>
                </a:solidFill>
                <a:latin typeface="+mj-lt"/>
              </a:rPr>
              <a:pPr/>
              <a:t>‹#›</a:t>
            </a:fld>
            <a:endParaRPr lang="hu-HU" sz="825" dirty="0">
              <a:solidFill>
                <a:schemeClr val="tx2">
                  <a:lumMod val="50000"/>
                </a:schemeClr>
              </a:solidFill>
              <a:latin typeface="+mj-lt"/>
            </a:endParaRPr>
          </a:p>
        </p:txBody>
      </p:sp>
      <p:pic>
        <p:nvPicPr>
          <p:cNvPr id="3" name="Image 17">
            <a:extLst>
              <a:ext uri="{FF2B5EF4-FFF2-40B4-BE49-F238E27FC236}">
                <a16:creationId xmlns:a16="http://schemas.microsoft.com/office/drawing/2014/main" id="{73C51A6E-F7BF-CFCC-2159-FC2B9C1FD50D}"/>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1344" y="6402477"/>
            <a:ext cx="1694871" cy="363449"/>
          </a:xfrm>
          <a:prstGeom prst="rect">
            <a:avLst/>
          </a:prstGeom>
        </p:spPr>
      </p:pic>
      <p:pic>
        <p:nvPicPr>
          <p:cNvPr id="4" name="Image 15">
            <a:extLst>
              <a:ext uri="{FF2B5EF4-FFF2-40B4-BE49-F238E27FC236}">
                <a16:creationId xmlns:a16="http://schemas.microsoft.com/office/drawing/2014/main" id="{EEB05F87-9D4E-3F64-FF26-07C849CB1C17}"/>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096082" y="123374"/>
            <a:ext cx="961153" cy="822960"/>
          </a:xfrm>
          <a:prstGeom prst="rect">
            <a:avLst/>
          </a:prstGeom>
        </p:spPr>
      </p:pic>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3.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18" Type="http://schemas.openxmlformats.org/officeDocument/2006/relationships/theme" Target="../theme/theme2.xml"/><Relationship Id="rId3" Type="http://schemas.openxmlformats.org/officeDocument/2006/relationships/slideLayout" Target="../slideLayouts/slideLayout20.xml"/><Relationship Id="rId21" Type="http://schemas.openxmlformats.org/officeDocument/2006/relationships/image" Target="../media/image2.jpeg"/><Relationship Id="rId7" Type="http://schemas.openxmlformats.org/officeDocument/2006/relationships/slideLayout" Target="../slideLayouts/slideLayout24.xml"/><Relationship Id="rId12" Type="http://schemas.openxmlformats.org/officeDocument/2006/relationships/slideLayout" Target="../slideLayouts/slideLayout29.xml"/><Relationship Id="rId17" Type="http://schemas.openxmlformats.org/officeDocument/2006/relationships/slideLayout" Target="../slideLayouts/slideLayout34.xml"/><Relationship Id="rId2" Type="http://schemas.openxmlformats.org/officeDocument/2006/relationships/slideLayout" Target="../slideLayouts/slideLayout19.xml"/><Relationship Id="rId16" Type="http://schemas.openxmlformats.org/officeDocument/2006/relationships/slideLayout" Target="../slideLayouts/slideLayout33.xml"/><Relationship Id="rId20" Type="http://schemas.openxmlformats.org/officeDocument/2006/relationships/image" Target="../media/image11.png"/><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slideLayout" Target="../slideLayouts/slideLayout32.xml"/><Relationship Id="rId10" Type="http://schemas.openxmlformats.org/officeDocument/2006/relationships/slideLayout" Target="../slideLayouts/slideLayout27.xml"/><Relationship Id="rId19" Type="http://schemas.openxmlformats.org/officeDocument/2006/relationships/image" Target="../media/image8.png"/><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 Id="rId22"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19"/>
          <a:srcRect b="1317"/>
          <a:stretch>
            <a:fillRect/>
          </a:stretch>
        </p:blipFill>
        <p:spPr>
          <a:xfrm>
            <a:off x="-15228" y="-14824"/>
            <a:ext cx="12505419" cy="6126364"/>
          </a:xfrm>
          <a:prstGeom prst="rect">
            <a:avLst/>
          </a:prstGeom>
          <a:ln w="12700">
            <a:miter lim="400000"/>
          </a:ln>
        </p:spPr>
      </p:pic>
      <p:sp>
        <p:nvSpPr>
          <p:cNvPr id="5" name="Subtitle 2"/>
          <p:cNvSpPr txBox="1"/>
          <p:nvPr/>
        </p:nvSpPr>
        <p:spPr>
          <a:xfrm>
            <a:off x="2992120" y="6176962"/>
            <a:ext cx="5598160" cy="19620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ctr">
              <a:spcBef>
                <a:spcPts val="200"/>
              </a:spcBef>
              <a:defRPr sz="900">
                <a:solidFill>
                  <a:srgbClr val="FFFFFF"/>
                </a:solidFill>
                <a:latin typeface="Source Sans Pro Regular"/>
                <a:ea typeface="Source Sans Pro Regular"/>
                <a:cs typeface="Source Sans Pro Regular"/>
                <a:sym typeface="Source Sans Pro Regular"/>
              </a:defRPr>
            </a:lvl1pPr>
          </a:lstStyle>
          <a:p>
            <a:r>
              <a:rPr sz="675"/>
              <a:t>Rapid Response Teams Training</a:t>
            </a:r>
          </a:p>
        </p:txBody>
      </p:sp>
      <p:sp>
        <p:nvSpPr>
          <p:cNvPr id="6" name="Slide Number"/>
          <p:cNvSpPr txBox="1">
            <a:spLocks noGrp="1"/>
          </p:cNvSpPr>
          <p:nvPr>
            <p:ph type="sldNum" sz="quarter" idx="2"/>
          </p:nvPr>
        </p:nvSpPr>
        <p:spPr>
          <a:xfrm>
            <a:off x="11480801" y="6330334"/>
            <a:ext cx="191717" cy="207749"/>
          </a:xfrm>
          <a:prstGeom prst="rect">
            <a:avLst/>
          </a:prstGeom>
          <a:ln w="12700">
            <a:miter lim="400000"/>
          </a:ln>
        </p:spPr>
        <p:txBody>
          <a:bodyPr wrap="none" lIns="45719" rIns="45719">
            <a:spAutoFit/>
          </a:bodyPr>
          <a:lstStyle>
            <a:lvl1pPr>
              <a:defRPr sz="750">
                <a:solidFill>
                  <a:srgbClr val="FFFFFF"/>
                </a:solidFill>
                <a:latin typeface="Source Sans Pro Regular"/>
                <a:ea typeface="Source Sans Pro Regular"/>
                <a:cs typeface="Source Sans Pro Regular"/>
                <a:sym typeface="Source Sans Pro Regular"/>
              </a:defRPr>
            </a:lvl1pPr>
          </a:lstStyle>
          <a:p>
            <a:fld id="{86CB4B4D-7CA3-9044-876B-883B54F8677D}" type="slidenum">
              <a:t>‹#›</a:t>
            </a:fld>
            <a:endParaRPr/>
          </a:p>
        </p:txBody>
      </p:sp>
      <p:sp>
        <p:nvSpPr>
          <p:cNvPr id="7" name="Subtitle 5"/>
          <p:cNvSpPr txBox="1"/>
          <p:nvPr/>
        </p:nvSpPr>
        <p:spPr>
          <a:xfrm>
            <a:off x="8013929" y="6515781"/>
            <a:ext cx="379475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16992">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r>
              <a:rPr sz="675"/>
              <a:t>Rapid Response Teams Advanced Training Package</a:t>
            </a:r>
          </a:p>
        </p:txBody>
      </p:sp>
      <p:sp>
        <p:nvSpPr>
          <p:cNvPr id="8" name="Subtitle 5"/>
          <p:cNvSpPr txBox="1"/>
          <p:nvPr/>
        </p:nvSpPr>
        <p:spPr>
          <a:xfrm>
            <a:off x="8013929" y="6655793"/>
            <a:ext cx="379475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rPr sz="675"/>
              <a:t>A3.2 Logistics</a:t>
            </a:r>
          </a:p>
        </p:txBody>
      </p:sp>
      <p:sp>
        <p:nvSpPr>
          <p:cNvPr id="9" name="Rounded Rectangle 4"/>
          <p:cNvSpPr/>
          <p:nvPr/>
        </p:nvSpPr>
        <p:spPr>
          <a:xfrm flipV="1">
            <a:off x="5003344" y="3246972"/>
            <a:ext cx="2515176" cy="111824"/>
          </a:xfrm>
          <a:prstGeom prst="roundRect">
            <a:avLst>
              <a:gd name="adj" fmla="val 50000"/>
            </a:avLst>
          </a:prstGeom>
          <a:solidFill>
            <a:schemeClr val="accent3"/>
          </a:solidFill>
          <a:ln w="12700">
            <a:miter lim="400000"/>
          </a:ln>
        </p:spPr>
        <p:txBody>
          <a:bodyPr lIns="34289" rIns="34289" anchor="ctr"/>
          <a:lstStyle/>
          <a:p>
            <a:pPr algn="ctr">
              <a:defRPr sz="500">
                <a:solidFill>
                  <a:srgbClr val="FFFFFF"/>
                </a:solidFill>
                <a:latin typeface="Source Sans Pro Regular"/>
                <a:ea typeface="Source Sans Pro Regular"/>
                <a:cs typeface="Source Sans Pro Regular"/>
                <a:sym typeface="Source Sans Pro Regular"/>
              </a:defRPr>
            </a:pPr>
            <a:endParaRPr sz="375"/>
          </a:p>
        </p:txBody>
      </p:sp>
      <p:sp>
        <p:nvSpPr>
          <p:cNvPr id="10" name="TextBox 5"/>
          <p:cNvSpPr txBox="1"/>
          <p:nvPr/>
        </p:nvSpPr>
        <p:spPr>
          <a:xfrm>
            <a:off x="4326294" y="2325452"/>
            <a:ext cx="3721503" cy="60016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ctr">
              <a:defRPr sz="4400">
                <a:solidFill>
                  <a:srgbClr val="FFFFFF"/>
                </a:solidFill>
                <a:latin typeface="Source Sans Pro Bold"/>
                <a:ea typeface="Source Sans Pro Bold"/>
                <a:cs typeface="Source Sans Pro Bold"/>
                <a:sym typeface="Source Sans Pro Bold"/>
              </a:defRPr>
            </a:lvl1pPr>
          </a:lstStyle>
          <a:p>
            <a:r>
              <a:rPr sz="3300" b="1" dirty="0"/>
              <a:t>Thank you</a:t>
            </a:r>
          </a:p>
        </p:txBody>
      </p:sp>
      <p:sp>
        <p:nvSpPr>
          <p:cNvPr id="11"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p>
            <a:r>
              <a:t>Title Text</a:t>
            </a:r>
          </a:p>
        </p:txBody>
      </p:sp>
      <p:sp>
        <p:nvSpPr>
          <p:cNvPr id="14" name="Slide Number">
            <a:extLst>
              <a:ext uri="{FF2B5EF4-FFF2-40B4-BE49-F238E27FC236}">
                <a16:creationId xmlns:a16="http://schemas.microsoft.com/office/drawing/2014/main" id="{2A861E03-8673-A549-27A5-72E404D8409C}"/>
              </a:ext>
            </a:extLst>
          </p:cNvPr>
          <p:cNvSpPr txBox="1">
            <a:spLocks/>
          </p:cNvSpPr>
          <p:nvPr userDrawn="1"/>
        </p:nvSpPr>
        <p:spPr>
          <a:xfrm>
            <a:off x="11808686" y="6586873"/>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solidFill>
                  <a:schemeClr val="tx2">
                    <a:lumMod val="50000"/>
                  </a:schemeClr>
                </a:solidFill>
                <a:latin typeface="+mj-lt"/>
              </a:rPr>
              <a:pPr/>
              <a:t>‹#›</a:t>
            </a:fld>
            <a:endParaRPr lang="hu-HU" sz="825" dirty="0">
              <a:solidFill>
                <a:schemeClr val="tx2">
                  <a:lumMod val="50000"/>
                </a:schemeClr>
              </a:solidFill>
              <a:latin typeface="+mj-lt"/>
            </a:endParaRPr>
          </a:p>
        </p:txBody>
      </p:sp>
      <p:pic>
        <p:nvPicPr>
          <p:cNvPr id="12" name="Image 17">
            <a:extLst>
              <a:ext uri="{FF2B5EF4-FFF2-40B4-BE49-F238E27FC236}">
                <a16:creationId xmlns:a16="http://schemas.microsoft.com/office/drawing/2014/main" id="{F17E7006-8386-DCEA-B4A2-C92AEC39F755}"/>
              </a:ext>
            </a:extLst>
          </p:cNvPr>
          <p:cNvPicPr>
            <a:picLocks noChangeAspect="1"/>
          </p:cNvPicPr>
          <p:nvPr userDrawn="1"/>
        </p:nvPicPr>
        <p:blipFill>
          <a:blip r:embed="rId20" cstate="print">
            <a:extLst>
              <a:ext uri="{28A0092B-C50C-407E-A947-70E740481C1C}">
                <a14:useLocalDpi xmlns:a14="http://schemas.microsoft.com/office/drawing/2010/main" val="0"/>
              </a:ext>
            </a:extLst>
          </a:blip>
          <a:stretch>
            <a:fillRect/>
          </a:stretch>
        </p:blipFill>
        <p:spPr>
          <a:xfrm>
            <a:off x="191344" y="6402477"/>
            <a:ext cx="1694871" cy="363449"/>
          </a:xfrm>
          <a:prstGeom prst="rect">
            <a:avLst/>
          </a:prstGeom>
        </p:spPr>
      </p:pic>
      <p:pic>
        <p:nvPicPr>
          <p:cNvPr id="13" name="Picture 12" descr="A picture containing text, font, graphics, logo&#10;&#10;Description automatically generated">
            <a:extLst>
              <a:ext uri="{FF2B5EF4-FFF2-40B4-BE49-F238E27FC236}">
                <a16:creationId xmlns:a16="http://schemas.microsoft.com/office/drawing/2014/main" id="{F51BECD8-6F8E-D3B8-4D30-DAF8272FFFBA}"/>
              </a:ext>
            </a:extLst>
          </p:cNvPr>
          <p:cNvPicPr>
            <a:picLocks noChangeAspect="1"/>
          </p:cNvPicPr>
          <p:nvPr userDrawn="1"/>
        </p:nvPicPr>
        <p:blipFill>
          <a:blip r:embed="rId21">
            <a:extLst>
              <a:ext uri="{28A0092B-C50C-407E-A947-70E740481C1C}">
                <a14:useLocalDpi xmlns:a14="http://schemas.microsoft.com/office/drawing/2010/main" val="0"/>
              </a:ext>
            </a:extLst>
          </a:blip>
          <a:stretch>
            <a:fillRect/>
          </a:stretch>
        </p:blipFill>
        <p:spPr>
          <a:xfrm>
            <a:off x="11061726" y="77529"/>
            <a:ext cx="1005840" cy="901786"/>
          </a:xfrm>
          <a:prstGeom prst="rect">
            <a:avLst/>
          </a:prstGeom>
          <a:ln>
            <a:noFill/>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9" r:id="rId10"/>
    <p:sldLayoutId id="2147483660" r:id="rId11"/>
    <p:sldLayoutId id="2147483661" r:id="rId12"/>
    <p:sldLayoutId id="2147483662" r:id="rId13"/>
    <p:sldLayoutId id="2147483663" r:id="rId14"/>
    <p:sldLayoutId id="2147483664" r:id="rId15"/>
    <p:sldLayoutId id="2147483665" r:id="rId16"/>
    <p:sldLayoutId id="2147483666" r:id="rId17"/>
  </p:sldLayoutIdLst>
  <p:transition spd="med"/>
  <p:txStyles>
    <p:titleStyle>
      <a:lvl1pPr marL="0" marR="0" indent="0" algn="l" defTabSz="162744"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162744"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162744"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162744"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162744"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162744"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162744"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162744"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162744"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40686" marR="0" indent="-40686" algn="l" defTabSz="162744" rtl="0" latinLnBrk="0">
        <a:lnSpc>
          <a:spcPct val="90000"/>
        </a:lnSpc>
        <a:spcBef>
          <a:spcPts val="150"/>
        </a:spcBef>
        <a:spcAft>
          <a:spcPts val="0"/>
        </a:spcAft>
        <a:buClr>
          <a:schemeClr val="accent3"/>
        </a:buClr>
        <a:buSzPct val="100000"/>
        <a:buFont typeface="Arial"/>
        <a:buChar char="•"/>
        <a:tabLst/>
        <a:defRPr sz="18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127870" marR="0" indent="-46498" algn="l" defTabSz="162744" rtl="0" latinLnBrk="0">
        <a:lnSpc>
          <a:spcPct val="90000"/>
        </a:lnSpc>
        <a:spcBef>
          <a:spcPts val="150"/>
        </a:spcBef>
        <a:spcAft>
          <a:spcPts val="0"/>
        </a:spcAft>
        <a:buClr>
          <a:schemeClr val="accent3"/>
        </a:buClr>
        <a:buSzPct val="100000"/>
        <a:buFont typeface="Arial"/>
        <a:buChar char="•"/>
        <a:tabLst/>
        <a:defRPr sz="18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216992" marR="0" indent="-54248" algn="l" defTabSz="162744" rtl="0" latinLnBrk="0">
        <a:lnSpc>
          <a:spcPct val="90000"/>
        </a:lnSpc>
        <a:spcBef>
          <a:spcPts val="150"/>
        </a:spcBef>
        <a:spcAft>
          <a:spcPts val="0"/>
        </a:spcAft>
        <a:buClr>
          <a:schemeClr val="accent3"/>
        </a:buClr>
        <a:buSzPct val="100000"/>
        <a:buFont typeface="Arial"/>
        <a:buChar char="•"/>
        <a:tabLst/>
        <a:defRPr sz="18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298364" marR="0" indent="-54248" algn="l" defTabSz="162744" rtl="0" latinLnBrk="0">
        <a:lnSpc>
          <a:spcPct val="90000"/>
        </a:lnSpc>
        <a:spcBef>
          <a:spcPts val="150"/>
        </a:spcBef>
        <a:spcAft>
          <a:spcPts val="0"/>
        </a:spcAft>
        <a:buClr>
          <a:schemeClr val="accent3"/>
        </a:buClr>
        <a:buSzPct val="100000"/>
        <a:buFont typeface="Arial"/>
        <a:buChar char="•"/>
        <a:tabLst/>
        <a:defRPr sz="18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379735" marR="0" indent="-54248" algn="l" defTabSz="162744" rtl="0" latinLnBrk="0">
        <a:lnSpc>
          <a:spcPct val="90000"/>
        </a:lnSpc>
        <a:spcBef>
          <a:spcPts val="150"/>
        </a:spcBef>
        <a:spcAft>
          <a:spcPts val="0"/>
        </a:spcAft>
        <a:buClr>
          <a:schemeClr val="accent3"/>
        </a:buClr>
        <a:buSzPct val="100000"/>
        <a:buFont typeface="Arial"/>
        <a:buChar char="•"/>
        <a:tabLst/>
        <a:defRPr sz="18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650975" marR="0" indent="-244116" algn="l" defTabSz="162744" rtl="0" latinLnBrk="0">
        <a:lnSpc>
          <a:spcPct val="90000"/>
        </a:lnSpc>
        <a:spcBef>
          <a:spcPts val="150"/>
        </a:spcBef>
        <a:spcAft>
          <a:spcPts val="0"/>
        </a:spcAft>
        <a:buClr>
          <a:schemeClr val="accent3"/>
        </a:buClr>
        <a:buSzPct val="100000"/>
        <a:buFont typeface="Arial"/>
        <a:buChar char="•"/>
        <a:tabLst/>
        <a:defRPr sz="18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732347" marR="0" indent="-244115" algn="l" defTabSz="162744" rtl="0" latinLnBrk="0">
        <a:lnSpc>
          <a:spcPct val="90000"/>
        </a:lnSpc>
        <a:spcBef>
          <a:spcPts val="150"/>
        </a:spcBef>
        <a:spcAft>
          <a:spcPts val="0"/>
        </a:spcAft>
        <a:buClr>
          <a:schemeClr val="accent3"/>
        </a:buClr>
        <a:buSzPct val="100000"/>
        <a:buFont typeface="Arial"/>
        <a:buChar char="•"/>
        <a:tabLst/>
        <a:defRPr sz="18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813719" marR="0" indent="-244115" algn="l" defTabSz="162744" rtl="0" latinLnBrk="0">
        <a:lnSpc>
          <a:spcPct val="90000"/>
        </a:lnSpc>
        <a:spcBef>
          <a:spcPts val="150"/>
        </a:spcBef>
        <a:spcAft>
          <a:spcPts val="0"/>
        </a:spcAft>
        <a:buClr>
          <a:schemeClr val="accent3"/>
        </a:buClr>
        <a:buSzPct val="100000"/>
        <a:buFont typeface="Arial"/>
        <a:buChar char="•"/>
        <a:tabLst/>
        <a:defRPr sz="18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895091" marR="0" indent="-244116" algn="l" defTabSz="162744" rtl="0" latinLnBrk="0">
        <a:lnSpc>
          <a:spcPct val="90000"/>
        </a:lnSpc>
        <a:spcBef>
          <a:spcPts val="150"/>
        </a:spcBef>
        <a:spcAft>
          <a:spcPts val="0"/>
        </a:spcAft>
        <a:buClr>
          <a:schemeClr val="accent3"/>
        </a:buClr>
        <a:buSzPct val="100000"/>
        <a:buFont typeface="Arial"/>
        <a:buChar char="•"/>
        <a:tabLst/>
        <a:defRPr sz="1800" b="0" i="0" u="none" strike="noStrike" cap="none" spc="0" baseline="0">
          <a:solidFill>
            <a:srgbClr val="000000"/>
          </a:solidFill>
          <a:uFillTx/>
          <a:latin typeface="Source Sans Pro Regular"/>
          <a:ea typeface="Source Sans Pro Regular"/>
          <a:cs typeface="Source Sans Pro Regular"/>
          <a:sym typeface="Source Sans Pro Regular"/>
        </a:defRPr>
      </a:lvl9pPr>
    </p:bodyStyle>
    <p:otherStyle>
      <a:lvl1pPr marL="0" marR="0" indent="0" algn="l" defTabSz="685800" rtl="0" latinLnBrk="0">
        <a:lnSpc>
          <a:spcPct val="100000"/>
        </a:lnSpc>
        <a:spcBef>
          <a:spcPts val="0"/>
        </a:spcBef>
        <a:spcAft>
          <a:spcPts val="0"/>
        </a:spcAft>
        <a:buClrTx/>
        <a:buSzTx/>
        <a:buFontTx/>
        <a:buNone/>
        <a:tabLst/>
        <a:defRPr sz="750" b="0" i="0" u="none" strike="noStrike" cap="none" spc="0" baseline="0">
          <a:solidFill>
            <a:schemeClr val="tx1"/>
          </a:solidFill>
          <a:uFillTx/>
          <a:latin typeface="+mn-lt"/>
          <a:ea typeface="+mn-ea"/>
          <a:cs typeface="+mn-cs"/>
          <a:sym typeface="Source Sans Pro Regular"/>
        </a:defRPr>
      </a:lvl1pPr>
      <a:lvl2pPr marL="0" marR="0" indent="342900" algn="l" defTabSz="685800" rtl="0" latinLnBrk="0">
        <a:lnSpc>
          <a:spcPct val="100000"/>
        </a:lnSpc>
        <a:spcBef>
          <a:spcPts val="0"/>
        </a:spcBef>
        <a:spcAft>
          <a:spcPts val="0"/>
        </a:spcAft>
        <a:buClrTx/>
        <a:buSzTx/>
        <a:buFontTx/>
        <a:buNone/>
        <a:tabLst/>
        <a:defRPr sz="750" b="0" i="0" u="none" strike="noStrike" cap="none" spc="0" baseline="0">
          <a:solidFill>
            <a:schemeClr val="tx1"/>
          </a:solidFill>
          <a:uFillTx/>
          <a:latin typeface="+mn-lt"/>
          <a:ea typeface="+mn-ea"/>
          <a:cs typeface="+mn-cs"/>
          <a:sym typeface="Source Sans Pro Regular"/>
        </a:defRPr>
      </a:lvl2pPr>
      <a:lvl3pPr marL="0" marR="0" indent="685800" algn="l" defTabSz="685800" rtl="0" latinLnBrk="0">
        <a:lnSpc>
          <a:spcPct val="100000"/>
        </a:lnSpc>
        <a:spcBef>
          <a:spcPts val="0"/>
        </a:spcBef>
        <a:spcAft>
          <a:spcPts val="0"/>
        </a:spcAft>
        <a:buClrTx/>
        <a:buSzTx/>
        <a:buFontTx/>
        <a:buNone/>
        <a:tabLst/>
        <a:defRPr sz="750" b="0" i="0" u="none" strike="noStrike" cap="none" spc="0" baseline="0">
          <a:solidFill>
            <a:schemeClr val="tx1"/>
          </a:solidFill>
          <a:uFillTx/>
          <a:latin typeface="+mn-lt"/>
          <a:ea typeface="+mn-ea"/>
          <a:cs typeface="+mn-cs"/>
          <a:sym typeface="Source Sans Pro Regular"/>
        </a:defRPr>
      </a:lvl3pPr>
      <a:lvl4pPr marL="0" marR="0" indent="1028700" algn="l" defTabSz="685800" rtl="0" latinLnBrk="0">
        <a:lnSpc>
          <a:spcPct val="100000"/>
        </a:lnSpc>
        <a:spcBef>
          <a:spcPts val="0"/>
        </a:spcBef>
        <a:spcAft>
          <a:spcPts val="0"/>
        </a:spcAft>
        <a:buClrTx/>
        <a:buSzTx/>
        <a:buFontTx/>
        <a:buNone/>
        <a:tabLst/>
        <a:defRPr sz="750" b="0" i="0" u="none" strike="noStrike" cap="none" spc="0" baseline="0">
          <a:solidFill>
            <a:schemeClr val="tx1"/>
          </a:solidFill>
          <a:uFillTx/>
          <a:latin typeface="+mn-lt"/>
          <a:ea typeface="+mn-ea"/>
          <a:cs typeface="+mn-cs"/>
          <a:sym typeface="Source Sans Pro Regular"/>
        </a:defRPr>
      </a:lvl4pPr>
      <a:lvl5pPr marL="0" marR="0" indent="1371600" algn="l" defTabSz="685800" rtl="0" latinLnBrk="0">
        <a:lnSpc>
          <a:spcPct val="100000"/>
        </a:lnSpc>
        <a:spcBef>
          <a:spcPts val="0"/>
        </a:spcBef>
        <a:spcAft>
          <a:spcPts val="0"/>
        </a:spcAft>
        <a:buClrTx/>
        <a:buSzTx/>
        <a:buFontTx/>
        <a:buNone/>
        <a:tabLst/>
        <a:defRPr sz="750" b="0" i="0" u="none" strike="noStrike" cap="none" spc="0" baseline="0">
          <a:solidFill>
            <a:schemeClr val="tx1"/>
          </a:solidFill>
          <a:uFillTx/>
          <a:latin typeface="+mn-lt"/>
          <a:ea typeface="+mn-ea"/>
          <a:cs typeface="+mn-cs"/>
          <a:sym typeface="Source Sans Pro Regular"/>
        </a:defRPr>
      </a:lvl5pPr>
      <a:lvl6pPr marL="0" marR="0" indent="1714500" algn="l" defTabSz="685800" rtl="0" latinLnBrk="0">
        <a:lnSpc>
          <a:spcPct val="100000"/>
        </a:lnSpc>
        <a:spcBef>
          <a:spcPts val="0"/>
        </a:spcBef>
        <a:spcAft>
          <a:spcPts val="0"/>
        </a:spcAft>
        <a:buClrTx/>
        <a:buSzTx/>
        <a:buFontTx/>
        <a:buNone/>
        <a:tabLst/>
        <a:defRPr sz="750" b="0" i="0" u="none" strike="noStrike" cap="none" spc="0" baseline="0">
          <a:solidFill>
            <a:schemeClr val="tx1"/>
          </a:solidFill>
          <a:uFillTx/>
          <a:latin typeface="+mn-lt"/>
          <a:ea typeface="+mn-ea"/>
          <a:cs typeface="+mn-cs"/>
          <a:sym typeface="Source Sans Pro Regular"/>
        </a:defRPr>
      </a:lvl6pPr>
      <a:lvl7pPr marL="0" marR="0" indent="2057400" algn="l" defTabSz="685800" rtl="0" latinLnBrk="0">
        <a:lnSpc>
          <a:spcPct val="100000"/>
        </a:lnSpc>
        <a:spcBef>
          <a:spcPts val="0"/>
        </a:spcBef>
        <a:spcAft>
          <a:spcPts val="0"/>
        </a:spcAft>
        <a:buClrTx/>
        <a:buSzTx/>
        <a:buFontTx/>
        <a:buNone/>
        <a:tabLst/>
        <a:defRPr sz="750" b="0" i="0" u="none" strike="noStrike" cap="none" spc="0" baseline="0">
          <a:solidFill>
            <a:schemeClr val="tx1"/>
          </a:solidFill>
          <a:uFillTx/>
          <a:latin typeface="+mn-lt"/>
          <a:ea typeface="+mn-ea"/>
          <a:cs typeface="+mn-cs"/>
          <a:sym typeface="Source Sans Pro Regular"/>
        </a:defRPr>
      </a:lvl7pPr>
      <a:lvl8pPr marL="0" marR="0" indent="2400300" algn="l" defTabSz="685800" rtl="0" latinLnBrk="0">
        <a:lnSpc>
          <a:spcPct val="100000"/>
        </a:lnSpc>
        <a:spcBef>
          <a:spcPts val="0"/>
        </a:spcBef>
        <a:spcAft>
          <a:spcPts val="0"/>
        </a:spcAft>
        <a:buClrTx/>
        <a:buSzTx/>
        <a:buFontTx/>
        <a:buNone/>
        <a:tabLst/>
        <a:defRPr sz="750" b="0" i="0" u="none" strike="noStrike" cap="none" spc="0" baseline="0">
          <a:solidFill>
            <a:schemeClr val="tx1"/>
          </a:solidFill>
          <a:uFillTx/>
          <a:latin typeface="+mn-lt"/>
          <a:ea typeface="+mn-ea"/>
          <a:cs typeface="+mn-cs"/>
          <a:sym typeface="Source Sans Pro Regular"/>
        </a:defRPr>
      </a:lvl8pPr>
      <a:lvl9pPr marL="0" marR="0" indent="2743200" algn="l" defTabSz="685800" rtl="0" latinLnBrk="0">
        <a:lnSpc>
          <a:spcPct val="100000"/>
        </a:lnSpc>
        <a:spcBef>
          <a:spcPts val="0"/>
        </a:spcBef>
        <a:spcAft>
          <a:spcPts val="0"/>
        </a:spcAft>
        <a:buClrTx/>
        <a:buSzTx/>
        <a:buFontTx/>
        <a:buNone/>
        <a:tabLst/>
        <a:defRPr sz="750" b="0" i="0" u="none" strike="noStrike" cap="none" spc="0" baseline="0">
          <a:solidFill>
            <a:schemeClr val="tx1"/>
          </a:solidFill>
          <a:uFillTx/>
          <a:latin typeface="+mn-lt"/>
          <a:ea typeface="+mn-ea"/>
          <a:cs typeface="+mn-cs"/>
          <a:sym typeface="Source Sans Pro Regular"/>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Picture 2" descr="Picture 2"/>
          <p:cNvPicPr>
            <a:picLocks noChangeAspect="1"/>
          </p:cNvPicPr>
          <p:nvPr/>
        </p:nvPicPr>
        <p:blipFill>
          <a:blip r:embed="rId19"/>
          <a:stretch>
            <a:fillRect/>
          </a:stretch>
        </p:blipFill>
        <p:spPr>
          <a:xfrm>
            <a:off x="11189975" y="118170"/>
            <a:ext cx="866715" cy="895041"/>
          </a:xfrm>
          <a:prstGeom prst="rect">
            <a:avLst/>
          </a:prstGeom>
          <a:ln w="12700">
            <a:miter lim="400000"/>
          </a:ln>
        </p:spPr>
      </p:pic>
      <p:pic>
        <p:nvPicPr>
          <p:cNvPr id="4" name="Picture 4" descr="Picture 4"/>
          <p:cNvPicPr>
            <a:picLocks noChangeAspect="1"/>
          </p:cNvPicPr>
          <p:nvPr/>
        </p:nvPicPr>
        <p:blipFill>
          <a:blip r:embed="rId19"/>
          <a:stretch>
            <a:fillRect/>
          </a:stretch>
        </p:blipFill>
        <p:spPr>
          <a:xfrm>
            <a:off x="11189972" y="118170"/>
            <a:ext cx="866715" cy="895041"/>
          </a:xfrm>
          <a:prstGeom prst="rect">
            <a:avLst/>
          </a:prstGeom>
          <a:ln w="12700">
            <a:miter lim="400000"/>
          </a:ln>
        </p:spPr>
      </p:pic>
      <p:sp>
        <p:nvSpPr>
          <p:cNvPr id="6" name="Google Shape;308;p8"/>
          <p:cNvSpPr/>
          <p:nvPr/>
        </p:nvSpPr>
        <p:spPr>
          <a:xfrm>
            <a:off x="0" y="4"/>
            <a:ext cx="12192000" cy="6448719"/>
          </a:xfrm>
          <a:prstGeom prst="roundRect">
            <a:avLst>
              <a:gd name="adj" fmla="val 0"/>
            </a:avLst>
          </a:prstGeom>
          <a:solidFill>
            <a:srgbClr val="EDF3F8"/>
          </a:solidFill>
          <a:ln w="12700">
            <a:miter lim="400000"/>
          </a:ln>
        </p:spPr>
        <p:txBody>
          <a:bodyPr lIns="34289" rIns="34289"/>
          <a:lstStyle/>
          <a:p>
            <a:pPr algn="just">
              <a:lnSpc>
                <a:spcPct val="90000"/>
              </a:lnSpc>
              <a:spcBef>
                <a:spcPts val="750"/>
              </a:spcBef>
              <a:defRPr sz="900">
                <a:solidFill>
                  <a:srgbClr val="000000"/>
                </a:solidFill>
                <a:latin typeface="+mn-lt"/>
                <a:ea typeface="+mn-ea"/>
                <a:cs typeface="+mn-cs"/>
                <a:sym typeface="Source Sans Pro Regular"/>
              </a:defRPr>
            </a:pPr>
            <a:endParaRPr sz="675"/>
          </a:p>
        </p:txBody>
      </p:sp>
      <p:pic>
        <p:nvPicPr>
          <p:cNvPr id="7" name="Picture 9" descr="Picture 9"/>
          <p:cNvPicPr>
            <a:picLocks noChangeAspect="1"/>
          </p:cNvPicPr>
          <p:nvPr/>
        </p:nvPicPr>
        <p:blipFill>
          <a:blip r:embed="rId20"/>
          <a:stretch>
            <a:fillRect/>
          </a:stretch>
        </p:blipFill>
        <p:spPr>
          <a:xfrm>
            <a:off x="-9624" y="-76485"/>
            <a:ext cx="12223381" cy="5582136"/>
          </a:xfrm>
          <a:prstGeom prst="rect">
            <a:avLst/>
          </a:prstGeom>
          <a:ln w="12700">
            <a:miter lim="400000"/>
          </a:ln>
        </p:spPr>
      </p:pic>
      <p:sp>
        <p:nvSpPr>
          <p:cNvPr id="8" name="Rounded Rectangle 4"/>
          <p:cNvSpPr/>
          <p:nvPr/>
        </p:nvSpPr>
        <p:spPr>
          <a:xfrm flipV="1">
            <a:off x="5003344" y="3246971"/>
            <a:ext cx="2515176" cy="111824"/>
          </a:xfrm>
          <a:prstGeom prst="roundRect">
            <a:avLst>
              <a:gd name="adj" fmla="val 50000"/>
            </a:avLst>
          </a:prstGeom>
          <a:solidFill>
            <a:schemeClr val="accent3"/>
          </a:solidFill>
          <a:ln w="12700">
            <a:miter lim="400000"/>
          </a:ln>
        </p:spPr>
        <p:txBody>
          <a:bodyPr lIns="34289" rIns="34289" anchor="ctr"/>
          <a:lstStyle/>
          <a:p>
            <a:pPr algn="ctr">
              <a:defRPr sz="700">
                <a:latin typeface="+mn-lt"/>
                <a:ea typeface="+mn-ea"/>
                <a:cs typeface="+mn-cs"/>
                <a:sym typeface="Source Sans Pro Regular"/>
              </a:defRPr>
            </a:pPr>
            <a:endParaRPr sz="525"/>
          </a:p>
        </p:txBody>
      </p:sp>
      <p:sp>
        <p:nvSpPr>
          <p:cNvPr id="9" name="TextBox 5"/>
          <p:cNvSpPr txBox="1"/>
          <p:nvPr/>
        </p:nvSpPr>
        <p:spPr>
          <a:xfrm>
            <a:off x="4400183" y="2325453"/>
            <a:ext cx="3721503" cy="60016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ctr">
              <a:defRPr sz="4400"/>
            </a:lvl1pPr>
          </a:lstStyle>
          <a:p>
            <a:r>
              <a:rPr lang="fr-FR" sz="3300" b="1" dirty="0"/>
              <a:t>Merci</a:t>
            </a:r>
            <a:endParaRPr sz="3300" b="1" dirty="0"/>
          </a:p>
        </p:txBody>
      </p:sp>
      <p:sp>
        <p:nvSpPr>
          <p:cNvPr id="12"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p>
            <a:r>
              <a:t>Title Text</a:t>
            </a:r>
          </a:p>
        </p:txBody>
      </p:sp>
      <p:sp>
        <p:nvSpPr>
          <p:cNvPr id="13" name="Body Level One…"/>
          <p:cNvSpPr txBox="1">
            <a:spLocks noGrp="1"/>
          </p:cNvSpPr>
          <p:nvPr>
            <p:ph type="body" idx="1"/>
          </p:nvPr>
        </p:nvSpPr>
        <p:spPr>
          <a:xfrm>
            <a:off x="609600" y="1695088"/>
            <a:ext cx="10972800" cy="44947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18" name="Slide Number">
            <a:extLst>
              <a:ext uri="{FF2B5EF4-FFF2-40B4-BE49-F238E27FC236}">
                <a16:creationId xmlns:a16="http://schemas.microsoft.com/office/drawing/2014/main" id="{24B4FBA5-51AB-49CE-5D3D-84C256884609}"/>
              </a:ext>
            </a:extLst>
          </p:cNvPr>
          <p:cNvSpPr txBox="1">
            <a:spLocks/>
          </p:cNvSpPr>
          <p:nvPr userDrawn="1"/>
        </p:nvSpPr>
        <p:spPr>
          <a:xfrm>
            <a:off x="11888342" y="6560493"/>
            <a:ext cx="179855"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dirty="0">
              <a:solidFill>
                <a:schemeClr val="tx2">
                  <a:lumMod val="75000"/>
                </a:schemeClr>
              </a:solidFill>
            </a:endParaRPr>
          </a:p>
        </p:txBody>
      </p:sp>
      <p:sp>
        <p:nvSpPr>
          <p:cNvPr id="19" name="TextBox 7">
            <a:extLst>
              <a:ext uri="{FF2B5EF4-FFF2-40B4-BE49-F238E27FC236}">
                <a16:creationId xmlns:a16="http://schemas.microsoft.com/office/drawing/2014/main" id="{8449D2CC-B1D2-1C83-12EE-49375C7F60C9}"/>
              </a:ext>
            </a:extLst>
          </p:cNvPr>
          <p:cNvSpPr txBox="1"/>
          <p:nvPr userDrawn="1"/>
        </p:nvSpPr>
        <p:spPr>
          <a:xfrm>
            <a:off x="8462139" y="6458630"/>
            <a:ext cx="3426203" cy="19620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en-US" sz="675" dirty="0"/>
              <a:t>Kit de formation avancée des EIR</a:t>
            </a:r>
          </a:p>
        </p:txBody>
      </p:sp>
      <p:sp>
        <p:nvSpPr>
          <p:cNvPr id="20" name="Text Placeholder 6">
            <a:extLst>
              <a:ext uri="{FF2B5EF4-FFF2-40B4-BE49-F238E27FC236}">
                <a16:creationId xmlns:a16="http://schemas.microsoft.com/office/drawing/2014/main" id="{261981DD-222E-0A05-307A-4ED5074C8E13}"/>
              </a:ext>
            </a:extLst>
          </p:cNvPr>
          <p:cNvSpPr txBox="1"/>
          <p:nvPr userDrawn="1"/>
        </p:nvSpPr>
        <p:spPr>
          <a:xfrm>
            <a:off x="8157919" y="6584099"/>
            <a:ext cx="3740583" cy="19620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p>
            <a:pPr algn="r">
              <a:defRPr sz="900">
                <a:solidFill>
                  <a:schemeClr val="accent1">
                    <a:lumOff val="-3999"/>
                  </a:schemeClr>
                </a:solidFill>
                <a:latin typeface="+mn-lt"/>
                <a:ea typeface="+mn-ea"/>
                <a:cs typeface="+mn-cs"/>
                <a:sym typeface="Source Sans Pro Regular"/>
              </a:defRPr>
            </a:pPr>
            <a:r>
              <a:rPr lang="hu-HU" sz="675" dirty="0"/>
              <a:t>Guid</a:t>
            </a:r>
            <a:r>
              <a:rPr lang="fr-FR" sz="675" dirty="0"/>
              <a:t>e du facilitateur</a:t>
            </a:r>
            <a:endParaRPr lang="hu-HU" sz="675" dirty="0"/>
          </a:p>
        </p:txBody>
      </p:sp>
      <p:pic>
        <p:nvPicPr>
          <p:cNvPr id="21" name="Image 20"/>
          <p:cNvPicPr>
            <a:picLocks noChangeAspect="1"/>
          </p:cNvPicPr>
          <p:nvPr userDrawn="1"/>
        </p:nvPicPr>
        <p:blipFill>
          <a:blip r:embed="rId21" cstate="print">
            <a:extLst>
              <a:ext uri="{28A0092B-C50C-407E-A947-70E740481C1C}">
                <a14:useLocalDpi xmlns:a14="http://schemas.microsoft.com/office/drawing/2010/main" val="0"/>
              </a:ext>
            </a:extLst>
          </a:blip>
          <a:stretch>
            <a:fillRect/>
          </a:stretch>
        </p:blipFill>
        <p:spPr>
          <a:xfrm>
            <a:off x="296673" y="6458391"/>
            <a:ext cx="1694871" cy="363449"/>
          </a:xfrm>
          <a:prstGeom prst="rect">
            <a:avLst/>
          </a:prstGeom>
        </p:spPr>
      </p:pic>
      <p:pic>
        <p:nvPicPr>
          <p:cNvPr id="3" name="Picture 2" descr="A picture containing text, font, graphics, logo&#10;&#10;Description automatically generated">
            <a:extLst>
              <a:ext uri="{FF2B5EF4-FFF2-40B4-BE49-F238E27FC236}">
                <a16:creationId xmlns:a16="http://schemas.microsoft.com/office/drawing/2014/main" id="{936C22E0-48F8-1E21-89DC-D3D188208292}"/>
              </a:ext>
            </a:extLst>
          </p:cNvPr>
          <p:cNvPicPr>
            <a:picLocks noChangeAspect="1"/>
          </p:cNvPicPr>
          <p:nvPr userDrawn="1"/>
        </p:nvPicPr>
        <p:blipFill>
          <a:blip r:embed="rId22">
            <a:extLst>
              <a:ext uri="{28A0092B-C50C-407E-A947-70E740481C1C}">
                <a14:useLocalDpi xmlns:a14="http://schemas.microsoft.com/office/drawing/2010/main" val="0"/>
              </a:ext>
            </a:extLst>
          </a:blip>
          <a:stretch>
            <a:fillRect/>
          </a:stretch>
        </p:blipFill>
        <p:spPr>
          <a:xfrm>
            <a:off x="11061726" y="77529"/>
            <a:ext cx="1005840" cy="901786"/>
          </a:xfrm>
          <a:prstGeom prst="rect">
            <a:avLst/>
          </a:prstGeom>
          <a:ln>
            <a:noFill/>
          </a:ln>
        </p:spPr>
      </p:pic>
    </p:spTree>
  </p:cSld>
  <p:clrMap bg1="dk1" tx1="lt1" bg2="dk2" tx2="lt2" accent1="accent1" accent2="accent2" accent3="accent3" accent4="accent4" accent5="accent5" accent6="accent6" hlink="hlink" folHlink="folHlink"/>
  <p:sldLayoutIdLst>
    <p:sldLayoutId id="2147484880" r:id="rId1"/>
    <p:sldLayoutId id="2147484881" r:id="rId2"/>
    <p:sldLayoutId id="2147484845" r:id="rId3"/>
    <p:sldLayoutId id="2147484882" r:id="rId4"/>
    <p:sldLayoutId id="2147484883" r:id="rId5"/>
    <p:sldLayoutId id="2147484884" r:id="rId6"/>
    <p:sldLayoutId id="2147484885" r:id="rId7"/>
    <p:sldLayoutId id="2147484886" r:id="rId8"/>
    <p:sldLayoutId id="2147484888" r:id="rId9"/>
    <p:sldLayoutId id="2147484889" r:id="rId10"/>
    <p:sldLayoutId id="2147484890" r:id="rId11"/>
    <p:sldLayoutId id="2147484844" r:id="rId12"/>
    <p:sldLayoutId id="2147484891" r:id="rId13"/>
    <p:sldLayoutId id="2147484892" r:id="rId14"/>
    <p:sldLayoutId id="2147484893" r:id="rId15"/>
    <p:sldLayoutId id="2147484894" r:id="rId16"/>
    <p:sldLayoutId id="2147484846" r:id="rId17"/>
  </p:sldLayoutIdLst>
  <p:transition spd="med"/>
  <p:txStyles>
    <p:titleStyle>
      <a:lvl1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l" defTabSz="216990" rtl="0" latinLnBrk="0">
        <a:lnSpc>
          <a:spcPct val="90000"/>
        </a:lnSpc>
        <a:spcBef>
          <a:spcPts val="225"/>
        </a:spcBef>
        <a:spcAft>
          <a:spcPts val="0"/>
        </a:spcAft>
        <a:buClrTx/>
        <a:buSzTx/>
        <a:buFontTx/>
        <a:buNone/>
        <a:tabLst/>
        <a:defRPr sz="1800" b="0" i="0" u="none" strike="noStrike" cap="none" spc="0" baseline="0">
          <a:solidFill>
            <a:srgbClr val="000000"/>
          </a:solidFill>
          <a:uFillTx/>
          <a:latin typeface="+mn-lt"/>
          <a:ea typeface="+mn-ea"/>
          <a:cs typeface="+mn-cs"/>
          <a:sym typeface="Source Sans Pro Regular"/>
        </a:defRPr>
      </a:lvl1pPr>
      <a:lvl2pPr marL="162743" marR="0" indent="-54248" algn="l" defTabSz="216990"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2pPr>
      <a:lvl3pPr marL="271237" marR="0" indent="-54248" algn="l" defTabSz="216990"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3pPr>
      <a:lvl4pPr marL="379732" marR="0" indent="-54247" algn="l" defTabSz="216990"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4pPr>
      <a:lvl5pPr marL="488226" marR="0" indent="-54247" algn="l" defTabSz="216990"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5pPr>
      <a:lvl6pPr marL="802860" marR="0" indent="-260387" algn="l" defTabSz="216990"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6pPr>
      <a:lvl7pPr marL="911356" marR="0" indent="-260387" algn="l" defTabSz="216990"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7pPr>
      <a:lvl8pPr marL="1019851" marR="0" indent="-260387" algn="l" defTabSz="216990"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8pPr>
      <a:lvl9pPr marL="1128344" marR="0" indent="-260387" algn="l" defTabSz="216990"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9pPr>
    </p:bodyStyle>
    <p:otherStyle>
      <a:lvl1pPr marL="0" marR="0" indent="0" algn="l" defTabSz="685800" latinLnBrk="0">
        <a:lnSpc>
          <a:spcPct val="100000"/>
        </a:lnSpc>
        <a:spcBef>
          <a:spcPts val="0"/>
        </a:spcBef>
        <a:spcAft>
          <a:spcPts val="0"/>
        </a:spcAft>
        <a:buClrTx/>
        <a:buSzTx/>
        <a:buFontTx/>
        <a:buNone/>
        <a:tabLst/>
        <a:defRPr sz="825" b="0" i="0" u="none" strike="noStrike" cap="none" spc="0" baseline="0">
          <a:solidFill>
            <a:schemeClr val="tx1"/>
          </a:solidFill>
          <a:uFillTx/>
          <a:latin typeface="+mn-lt"/>
          <a:ea typeface="+mn-ea"/>
          <a:cs typeface="+mn-cs"/>
          <a:sym typeface="Source Sans Pro Regular"/>
        </a:defRPr>
      </a:lvl1pPr>
      <a:lvl2pPr marL="0" marR="0" indent="342900" algn="l" defTabSz="685800" latinLnBrk="0">
        <a:lnSpc>
          <a:spcPct val="100000"/>
        </a:lnSpc>
        <a:spcBef>
          <a:spcPts val="0"/>
        </a:spcBef>
        <a:spcAft>
          <a:spcPts val="0"/>
        </a:spcAft>
        <a:buClrTx/>
        <a:buSzTx/>
        <a:buFontTx/>
        <a:buNone/>
        <a:tabLst/>
        <a:defRPr sz="825" b="0" i="0" u="none" strike="noStrike" cap="none" spc="0" baseline="0">
          <a:solidFill>
            <a:schemeClr val="tx1"/>
          </a:solidFill>
          <a:uFillTx/>
          <a:latin typeface="+mn-lt"/>
          <a:ea typeface="+mn-ea"/>
          <a:cs typeface="+mn-cs"/>
          <a:sym typeface="Source Sans Pro Regular"/>
        </a:defRPr>
      </a:lvl2pPr>
      <a:lvl3pPr marL="0" marR="0" indent="685800" algn="l" defTabSz="685800" latinLnBrk="0">
        <a:lnSpc>
          <a:spcPct val="100000"/>
        </a:lnSpc>
        <a:spcBef>
          <a:spcPts val="0"/>
        </a:spcBef>
        <a:spcAft>
          <a:spcPts val="0"/>
        </a:spcAft>
        <a:buClrTx/>
        <a:buSzTx/>
        <a:buFontTx/>
        <a:buNone/>
        <a:tabLst/>
        <a:defRPr sz="825" b="0" i="0" u="none" strike="noStrike" cap="none" spc="0" baseline="0">
          <a:solidFill>
            <a:schemeClr val="tx1"/>
          </a:solidFill>
          <a:uFillTx/>
          <a:latin typeface="+mn-lt"/>
          <a:ea typeface="+mn-ea"/>
          <a:cs typeface="+mn-cs"/>
          <a:sym typeface="Source Sans Pro Regular"/>
        </a:defRPr>
      </a:lvl3pPr>
      <a:lvl4pPr marL="0" marR="0" indent="1028700" algn="l" defTabSz="685800" latinLnBrk="0">
        <a:lnSpc>
          <a:spcPct val="100000"/>
        </a:lnSpc>
        <a:spcBef>
          <a:spcPts val="0"/>
        </a:spcBef>
        <a:spcAft>
          <a:spcPts val="0"/>
        </a:spcAft>
        <a:buClrTx/>
        <a:buSzTx/>
        <a:buFontTx/>
        <a:buNone/>
        <a:tabLst/>
        <a:defRPr sz="825" b="0" i="0" u="none" strike="noStrike" cap="none" spc="0" baseline="0">
          <a:solidFill>
            <a:schemeClr val="tx1"/>
          </a:solidFill>
          <a:uFillTx/>
          <a:latin typeface="+mn-lt"/>
          <a:ea typeface="+mn-ea"/>
          <a:cs typeface="+mn-cs"/>
          <a:sym typeface="Source Sans Pro Regular"/>
        </a:defRPr>
      </a:lvl4pPr>
      <a:lvl5pPr marL="0" marR="0" indent="1371600" algn="l" defTabSz="685800" latinLnBrk="0">
        <a:lnSpc>
          <a:spcPct val="100000"/>
        </a:lnSpc>
        <a:spcBef>
          <a:spcPts val="0"/>
        </a:spcBef>
        <a:spcAft>
          <a:spcPts val="0"/>
        </a:spcAft>
        <a:buClrTx/>
        <a:buSzTx/>
        <a:buFontTx/>
        <a:buNone/>
        <a:tabLst/>
        <a:defRPr sz="825" b="0" i="0" u="none" strike="noStrike" cap="none" spc="0" baseline="0">
          <a:solidFill>
            <a:schemeClr val="tx1"/>
          </a:solidFill>
          <a:uFillTx/>
          <a:latin typeface="+mn-lt"/>
          <a:ea typeface="+mn-ea"/>
          <a:cs typeface="+mn-cs"/>
          <a:sym typeface="Source Sans Pro Regular"/>
        </a:defRPr>
      </a:lvl5pPr>
      <a:lvl6pPr marL="0" marR="0" indent="1714500" algn="l" defTabSz="685800" latinLnBrk="0">
        <a:lnSpc>
          <a:spcPct val="100000"/>
        </a:lnSpc>
        <a:spcBef>
          <a:spcPts val="0"/>
        </a:spcBef>
        <a:spcAft>
          <a:spcPts val="0"/>
        </a:spcAft>
        <a:buClrTx/>
        <a:buSzTx/>
        <a:buFontTx/>
        <a:buNone/>
        <a:tabLst/>
        <a:defRPr sz="825" b="0" i="0" u="none" strike="noStrike" cap="none" spc="0" baseline="0">
          <a:solidFill>
            <a:schemeClr val="tx1"/>
          </a:solidFill>
          <a:uFillTx/>
          <a:latin typeface="+mn-lt"/>
          <a:ea typeface="+mn-ea"/>
          <a:cs typeface="+mn-cs"/>
          <a:sym typeface="Source Sans Pro Regular"/>
        </a:defRPr>
      </a:lvl6pPr>
      <a:lvl7pPr marL="0" marR="0" indent="2057400" algn="l" defTabSz="685800" latinLnBrk="0">
        <a:lnSpc>
          <a:spcPct val="100000"/>
        </a:lnSpc>
        <a:spcBef>
          <a:spcPts val="0"/>
        </a:spcBef>
        <a:spcAft>
          <a:spcPts val="0"/>
        </a:spcAft>
        <a:buClrTx/>
        <a:buSzTx/>
        <a:buFontTx/>
        <a:buNone/>
        <a:tabLst/>
        <a:defRPr sz="825" b="0" i="0" u="none" strike="noStrike" cap="none" spc="0" baseline="0">
          <a:solidFill>
            <a:schemeClr val="tx1"/>
          </a:solidFill>
          <a:uFillTx/>
          <a:latin typeface="+mn-lt"/>
          <a:ea typeface="+mn-ea"/>
          <a:cs typeface="+mn-cs"/>
          <a:sym typeface="Source Sans Pro Regular"/>
        </a:defRPr>
      </a:lvl7pPr>
      <a:lvl8pPr marL="0" marR="0" indent="2400300" algn="l" defTabSz="685800" latinLnBrk="0">
        <a:lnSpc>
          <a:spcPct val="100000"/>
        </a:lnSpc>
        <a:spcBef>
          <a:spcPts val="0"/>
        </a:spcBef>
        <a:spcAft>
          <a:spcPts val="0"/>
        </a:spcAft>
        <a:buClrTx/>
        <a:buSzTx/>
        <a:buFontTx/>
        <a:buNone/>
        <a:tabLst/>
        <a:defRPr sz="825" b="0" i="0" u="none" strike="noStrike" cap="none" spc="0" baseline="0">
          <a:solidFill>
            <a:schemeClr val="tx1"/>
          </a:solidFill>
          <a:uFillTx/>
          <a:latin typeface="+mn-lt"/>
          <a:ea typeface="+mn-ea"/>
          <a:cs typeface="+mn-cs"/>
          <a:sym typeface="Source Sans Pro Regular"/>
        </a:defRPr>
      </a:lvl8pPr>
      <a:lvl9pPr marL="0" marR="0" indent="2743200" algn="l" defTabSz="685800" latinLnBrk="0">
        <a:lnSpc>
          <a:spcPct val="100000"/>
        </a:lnSpc>
        <a:spcBef>
          <a:spcPts val="0"/>
        </a:spcBef>
        <a:spcAft>
          <a:spcPts val="0"/>
        </a:spcAft>
        <a:buClrTx/>
        <a:buSzTx/>
        <a:buFontTx/>
        <a:buNone/>
        <a:tabLst/>
        <a:defRPr sz="825"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tags" Target="../tags/tag3.xml"/><Relationship Id="rId7" Type="http://schemas.openxmlformats.org/officeDocument/2006/relationships/tags" Target="../tags/tag7.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9" Type="http://schemas.openxmlformats.org/officeDocument/2006/relationships/notesSlide" Target="../notesSlides/notesSlide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6.xml"/></Relationships>
</file>

<file path=ppt/slides/_rels/slide17.xml.rels><?xml version="1.0" encoding="UTF-8" standalone="yes"?>
<Relationships xmlns="http://schemas.openxmlformats.org/package/2006/relationships"><Relationship Id="rId3" Type="http://schemas.openxmlformats.org/officeDocument/2006/relationships/hyperlink" Target="https://extranet.who.int/hslp/?q=content/terms-use" TargetMode="External"/><Relationship Id="rId2" Type="http://schemas.openxmlformats.org/officeDocument/2006/relationships/slideLayout" Target="../slideLayouts/slideLayout28.xml"/><Relationship Id="rId1" Type="http://schemas.openxmlformats.org/officeDocument/2006/relationships/tags" Target="../tags/tag8.xml"/><Relationship Id="rId5" Type="http://schemas.openxmlformats.org/officeDocument/2006/relationships/hyperlink" Target="mailto:ihrhrt@who.int" TargetMode="External"/><Relationship Id="rId4" Type="http://schemas.openxmlformats.org/officeDocument/2006/relationships/hyperlink" Target="https://extranet.who.int/hslp"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0" name="Slide Number Placeholder 5"/>
          <p:cNvSpPr txBox="1">
            <a:spLocks noGrp="1"/>
          </p:cNvSpPr>
          <p:nvPr>
            <p:ph type="sldNum" sz="quarter" idx="2"/>
          </p:nvPr>
        </p:nvSpPr>
        <p:spPr>
          <a:xfrm>
            <a:off x="10134602" y="5605000"/>
            <a:ext cx="140421" cy="207749"/>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a:t>
            </a:fld>
            <a:endParaRPr/>
          </a:p>
        </p:txBody>
      </p:sp>
      <p:sp>
        <p:nvSpPr>
          <p:cNvPr id="301" name="Title 2"/>
          <p:cNvSpPr txBox="1">
            <a:spLocks noGrp="1"/>
          </p:cNvSpPr>
          <p:nvPr>
            <p:ph type="title"/>
          </p:nvPr>
        </p:nvSpPr>
        <p:spPr>
          <a:xfrm>
            <a:off x="488519" y="908720"/>
            <a:ext cx="3971677" cy="1914308"/>
          </a:xfrm>
          <a:prstGeom prst="rect">
            <a:avLst/>
          </a:prstGeom>
        </p:spPr>
        <p:txBody>
          <a:bodyPr lIns="45719" tIns="45720" rIns="45719" bIns="45720" anchor="ctr">
            <a:noAutofit/>
          </a:bodyPr>
          <a:lstStyle/>
          <a:p>
            <a:pPr>
              <a:spcBef>
                <a:spcPts val="675"/>
              </a:spcBef>
              <a:defRPr sz="3300"/>
            </a:pPr>
            <a:r>
              <a:rPr lang="en-GB" sz="3600" b="1" dirty="0">
                <a:latin typeface="Source Sans Pro Regular"/>
              </a:rPr>
              <a:t>A3.2b</a:t>
            </a:r>
            <a:r>
              <a:rPr sz="3600" b="1" dirty="0">
                <a:latin typeface="Source Sans Pro Regular"/>
              </a:rPr>
              <a:t> </a:t>
            </a:r>
            <a:br>
              <a:rPr lang="hu-HU" sz="3600" b="1" dirty="0">
                <a:latin typeface="Source Sans Pro Regular"/>
              </a:rPr>
            </a:br>
            <a:r>
              <a:rPr lang="fr" sz="3600" b="1" dirty="0">
                <a:latin typeface="Source Sans Pro Regular"/>
                <a:cs typeface="Segoe UI"/>
              </a:rPr>
              <a:t>Exercice : liste de contrôle logistique</a:t>
            </a:r>
            <a:endParaRPr lang="fr-FR" sz="3600" dirty="0">
              <a:latin typeface="Source Sans Pro Regular"/>
              <a:cs typeface="Segoe UI"/>
            </a:endParaRPr>
          </a:p>
        </p:txBody>
      </p:sp>
      <p:sp>
        <p:nvSpPr>
          <p:cNvPr id="302" name="TextBox 1"/>
          <p:cNvSpPr txBox="1"/>
          <p:nvPr/>
        </p:nvSpPr>
        <p:spPr>
          <a:xfrm>
            <a:off x="4460196" y="4149080"/>
            <a:ext cx="2933103" cy="461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tIns="45720" rIns="34289" bIns="45720" anchor="t">
            <a:spAutoFit/>
          </a:bodyPr>
          <a:lstStyle>
            <a:lvl1pPr algn="ctr">
              <a:defRPr sz="3200">
                <a:solidFill>
                  <a:srgbClr val="002060"/>
                </a:solidFill>
                <a:latin typeface="Source Sans Pro Bold"/>
                <a:ea typeface="Source Sans Pro Bold"/>
                <a:cs typeface="Source Sans Pro Bold"/>
                <a:sym typeface="Source Sans Pro Bold"/>
              </a:defRPr>
            </a:lvl1pPr>
          </a:lstStyle>
          <a:p>
            <a:pPr algn="l"/>
            <a:r>
              <a:rPr lang="fr-FR" sz="2400" dirty="0"/>
              <a:t>Durée</a:t>
            </a:r>
            <a:r>
              <a:rPr sz="2400" dirty="0"/>
              <a:t>: 30-45’</a:t>
            </a:r>
          </a:p>
        </p:txBody>
      </p:sp>
      <p:sp>
        <p:nvSpPr>
          <p:cNvPr id="2" name="TextBox 1">
            <a:extLst>
              <a:ext uri="{FF2B5EF4-FFF2-40B4-BE49-F238E27FC236}">
                <a16:creationId xmlns:a16="http://schemas.microsoft.com/office/drawing/2014/main" id="{555BE6F6-8B17-DF27-35AA-E1AD9082B54F}"/>
              </a:ext>
            </a:extLst>
          </p:cNvPr>
          <p:cNvSpPr txBox="1"/>
          <p:nvPr/>
        </p:nvSpPr>
        <p:spPr>
          <a:xfrm>
            <a:off x="488519" y="3580631"/>
            <a:ext cx="1679490" cy="3000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4289" tIns="45720" rIns="34289" bIns="45720" anchor="t">
            <a:spAutoFit/>
          </a:bodyPr>
          <a:lstStyle>
            <a:lvl1pPr algn="ctr">
              <a:defRPr sz="3200">
                <a:solidFill>
                  <a:srgbClr val="002060"/>
                </a:solidFill>
                <a:latin typeface="Source Sans Pro Bold"/>
                <a:ea typeface="Source Sans Pro Bold"/>
                <a:cs typeface="Source Sans Pro Bold"/>
                <a:sym typeface="Source Sans Pro Bold"/>
              </a:defRPr>
            </a:lvl1pPr>
          </a:lstStyle>
          <a:p>
            <a:pPr algn="l"/>
            <a:r>
              <a:rPr lang="hu-HU" sz="1350" b="1" dirty="0" err="1">
                <a:solidFill>
                  <a:schemeClr val="bg1"/>
                </a:solidFill>
              </a:rPr>
              <a:t>Nom</a:t>
            </a:r>
            <a:r>
              <a:rPr lang="hu-HU" sz="1350" b="1" dirty="0">
                <a:solidFill>
                  <a:schemeClr val="bg1"/>
                </a:solidFill>
              </a:rPr>
              <a:t> de </a:t>
            </a:r>
            <a:r>
              <a:rPr lang="hu-HU" sz="1350" b="1" dirty="0" err="1">
                <a:solidFill>
                  <a:schemeClr val="bg1"/>
                </a:solidFill>
              </a:rPr>
              <a:t>l'orateur</a:t>
            </a:r>
            <a:endParaRPr lang="fr-FR" dirty="0" err="1"/>
          </a:p>
        </p:txBody>
      </p:sp>
    </p:spTree>
    <p:extLst>
      <p:ext uri="{BB962C8B-B14F-4D97-AF65-F5344CB8AC3E}">
        <p14:creationId xmlns:p14="http://schemas.microsoft.com/office/powerpoint/2010/main" val="230398952"/>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1" name="Slide Number Placeholder 5"/>
          <p:cNvSpPr txBox="1">
            <a:spLocks noGrp="1"/>
          </p:cNvSpPr>
          <p:nvPr>
            <p:ph type="sldNum" sz="quarter" idx="2"/>
          </p:nvPr>
        </p:nvSpPr>
        <p:spPr>
          <a:xfrm>
            <a:off x="10134601" y="6330334"/>
            <a:ext cx="188511" cy="207749"/>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10</a:t>
            </a:fld>
            <a:endParaRPr/>
          </a:p>
        </p:txBody>
      </p:sp>
      <p:sp>
        <p:nvSpPr>
          <p:cNvPr id="342" name="Google Shape;360;p4"/>
          <p:cNvSpPr txBox="1">
            <a:spLocks noGrp="1"/>
          </p:cNvSpPr>
          <p:nvPr>
            <p:ph type="body" idx="1"/>
          </p:nvPr>
        </p:nvSpPr>
        <p:spPr>
          <a:xfrm>
            <a:off x="479376" y="1048030"/>
            <a:ext cx="11017224" cy="5282303"/>
          </a:xfrm>
          <a:prstGeom prst="rect">
            <a:avLst/>
          </a:prstGeom>
        </p:spPr>
        <p:txBody>
          <a:bodyPr lIns="34274" tIns="34274" rIns="34274" bIns="34274" anchor="t"/>
          <a:lstStyle/>
          <a:p>
            <a:pPr marL="285750" indent="-285750" defTabSz="157862">
              <a:lnSpc>
                <a:spcPct val="100000"/>
              </a:lnSpc>
              <a:spcBef>
                <a:spcPts val="0"/>
              </a:spcBef>
              <a:spcAft>
                <a:spcPct val="0"/>
              </a:spcAft>
              <a:defRPr sz="2328"/>
            </a:pPr>
            <a:r>
              <a:rPr lang="fr" sz="2000" dirty="0"/>
              <a:t>La dengue est une infection virale transmise à l’être humain par la piqûre de moustiques infectés. Les principaux vecteurs de la maladie sont les moustiques de l’espèce </a:t>
            </a:r>
            <a:r>
              <a:rPr lang="en" sz="2000" dirty="0"/>
              <a:t>Aedes aegypti et, dans une moindre mesure, de l’espèce Aedes albopictus.</a:t>
            </a:r>
          </a:p>
          <a:p>
            <a:pPr marL="285750" indent="-285750" defTabSz="157862">
              <a:lnSpc>
                <a:spcPct val="100000"/>
              </a:lnSpc>
              <a:spcBef>
                <a:spcPts val="0"/>
              </a:spcBef>
              <a:spcAft>
                <a:spcPct val="0"/>
              </a:spcAft>
              <a:defRPr sz="2328"/>
            </a:pPr>
            <a:r>
              <a:rPr lang="fr" sz="2000" dirty="0"/>
              <a:t>Le virus responsable de la maladie est appelé virus de la dengue (DENV). Il existe quatre sérotypes de ce virus, ce qui signifie qu’il est possible d’être infecté quatre fois.</a:t>
            </a:r>
          </a:p>
          <a:p>
            <a:pPr marL="285750" indent="-285750" defTabSz="157862">
              <a:lnSpc>
                <a:spcPct val="100000"/>
              </a:lnSpc>
              <a:spcBef>
                <a:spcPts val="0"/>
              </a:spcBef>
              <a:spcAft>
                <a:spcPct val="0"/>
              </a:spcAft>
              <a:defRPr sz="2328"/>
            </a:pPr>
            <a:r>
              <a:rPr lang="fr" sz="2000" dirty="0"/>
              <a:t>La dengue sévère est l’une des principales maladies graves et causes de décès dans certains pays d’Asie et d’Amérique latine. Elle doit être prise en charge par un médecin.</a:t>
            </a:r>
          </a:p>
          <a:p>
            <a:pPr marL="285750" indent="-285750" defTabSz="157862">
              <a:lnSpc>
                <a:spcPct val="100000"/>
              </a:lnSpc>
              <a:spcBef>
                <a:spcPts val="0"/>
              </a:spcBef>
              <a:spcAft>
                <a:spcPct val="0"/>
              </a:spcAft>
              <a:defRPr sz="2328"/>
            </a:pPr>
            <a:r>
              <a:rPr lang="fr" sz="2000" dirty="0"/>
              <a:t>Il n’existe pas de traitement spécifique contre la dengue ou la dengue sévère. La détection précoce des signes d’évolution vers une dengue sévère et l’accès à des soins médicaux appropriés permettent de réduire le taux de mortalité de la dengue sévère à un niveau inférieur à 1 %.</a:t>
            </a:r>
          </a:p>
          <a:p>
            <a:pPr marL="285750" indent="-285750" defTabSz="157862">
              <a:lnSpc>
                <a:spcPct val="100000"/>
              </a:lnSpc>
              <a:spcBef>
                <a:spcPts val="0"/>
              </a:spcBef>
              <a:spcAft>
                <a:spcPct val="0"/>
              </a:spcAft>
              <a:defRPr sz="2328"/>
            </a:pPr>
            <a:r>
              <a:rPr lang="fr" sz="2000" dirty="0"/>
              <a:t>La dengue sévit dans les régions tropicales et subtropicales du monde entier, avec une prédilection pour les zones urbaines et semi-urbaines.</a:t>
            </a:r>
          </a:p>
          <a:p>
            <a:pPr marL="285750" indent="-285750" defTabSz="157862">
              <a:lnSpc>
                <a:spcPct val="100000"/>
              </a:lnSpc>
              <a:spcBef>
                <a:spcPts val="0"/>
              </a:spcBef>
              <a:spcAft>
                <a:spcPct val="0"/>
              </a:spcAft>
              <a:defRPr sz="2328"/>
            </a:pPr>
            <a:r>
              <a:rPr lang="fr" sz="2000" dirty="0"/>
              <a:t>La lutte contre la dengue repose sur des mesures antivectorielles efficaces. Une participation communautaire soutenue peut rendre la lutte antivectorielle beaucoup plus efficace.</a:t>
            </a:r>
          </a:p>
          <a:p>
            <a:pPr marL="285750" indent="-285750" defTabSz="157862">
              <a:lnSpc>
                <a:spcPct val="100000"/>
              </a:lnSpc>
              <a:spcBef>
                <a:spcPts val="0"/>
              </a:spcBef>
              <a:spcAft>
                <a:spcPct val="0"/>
              </a:spcAft>
              <a:defRPr sz="2328"/>
            </a:pPr>
            <a:r>
              <a:rPr lang="fr" sz="2000" dirty="0"/>
              <a:t>Bien que de nombreuses infections à DENV n’entraînent que des manifestations bénignes, certaines peuvent provoquer une maladie aiguë d’allure grippale. Parfois, des complications potentiellement mortelles surviennent. On parle alors de dengue sévère.</a:t>
            </a:r>
          </a:p>
        </p:txBody>
      </p:sp>
      <p:sp>
        <p:nvSpPr>
          <p:cNvPr id="343" name="Google Shape;359;p4"/>
          <p:cNvSpPr txBox="1">
            <a:spLocks noGrp="1"/>
          </p:cNvSpPr>
          <p:nvPr>
            <p:ph type="title"/>
          </p:nvPr>
        </p:nvSpPr>
        <p:spPr>
          <a:xfrm>
            <a:off x="0" y="-3658"/>
            <a:ext cx="5213346" cy="491833"/>
          </a:xfrm>
          <a:prstGeom prst="rect">
            <a:avLst/>
          </a:prstGeom>
        </p:spPr>
        <p:txBody>
          <a:bodyPr lIns="34274" tIns="34274" rIns="34274" bIns="34274" anchor="ctr">
            <a:noAutofit/>
          </a:bodyPr>
          <a:lstStyle/>
          <a:p>
            <a:r>
              <a:rPr lang="fr-FR" sz="3000" b="1" dirty="0">
                <a:latin typeface="Source Sans Pro Regular"/>
              </a:rPr>
              <a:t>Suspicion de d</a:t>
            </a:r>
            <a:r>
              <a:rPr sz="3000" b="1" dirty="0" err="1">
                <a:latin typeface="Source Sans Pro Regular"/>
              </a:rPr>
              <a:t>engue</a:t>
            </a:r>
            <a:endParaRPr lang="fr-FR" sz="3000" b="1" dirty="0">
              <a:latin typeface="Source Sans Pro Regular"/>
            </a:endParaRPr>
          </a:p>
        </p:txBody>
      </p:sp>
    </p:spTree>
    <p:extLst>
      <p:ext uri="{BB962C8B-B14F-4D97-AF65-F5344CB8AC3E}">
        <p14:creationId xmlns:p14="http://schemas.microsoft.com/office/powerpoint/2010/main" val="800012250"/>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5" name="Slide Number Placeholder 5"/>
          <p:cNvSpPr txBox="1">
            <a:spLocks noGrp="1"/>
          </p:cNvSpPr>
          <p:nvPr>
            <p:ph type="sldNum" sz="quarter" idx="2"/>
          </p:nvPr>
        </p:nvSpPr>
        <p:spPr>
          <a:xfrm>
            <a:off x="10134601" y="6330334"/>
            <a:ext cx="188511" cy="207749"/>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rPr/>
              <a:t>11</a:t>
            </a:fld>
            <a:endParaRPr/>
          </a:p>
        </p:txBody>
      </p:sp>
      <p:sp>
        <p:nvSpPr>
          <p:cNvPr id="346" name="Google Shape;360;p4"/>
          <p:cNvSpPr txBox="1">
            <a:spLocks noGrp="1"/>
          </p:cNvSpPr>
          <p:nvPr>
            <p:ph type="body" idx="1"/>
          </p:nvPr>
        </p:nvSpPr>
        <p:spPr>
          <a:xfrm>
            <a:off x="623392" y="1080047"/>
            <a:ext cx="11017224" cy="4936035"/>
          </a:xfrm>
          <a:prstGeom prst="rect">
            <a:avLst/>
          </a:prstGeom>
        </p:spPr>
        <p:txBody>
          <a:bodyPr lIns="34274" tIns="34274" rIns="34274" bIns="34274" anchor="t"/>
          <a:lstStyle/>
          <a:p>
            <a:pPr marL="285750" indent="-285750" defTabSz="157862">
              <a:lnSpc>
                <a:spcPct val="100000"/>
              </a:lnSpc>
              <a:spcBef>
                <a:spcPts val="0"/>
              </a:spcBef>
              <a:spcAft>
                <a:spcPct val="0"/>
              </a:spcAft>
              <a:defRPr sz="2328"/>
            </a:pPr>
            <a:r>
              <a:rPr lang="fr" sz="2000" dirty="0"/>
              <a:t>Le choléra est une infection diarrhéique aiguë provoquée par l’ingestion d’aliments ou d’eau contaminés par le bacille Vibrio cholerae. Le choléra reste à l’échelle mondiale une menace pour la santé publique, et un indicateur de l’absence d’équité et d’un développement social insuffisant.</a:t>
            </a:r>
            <a:endParaRPr lang="en-US" sz="2000" dirty="0"/>
          </a:p>
          <a:p>
            <a:pPr marL="285750" indent="-285750" defTabSz="157862">
              <a:lnSpc>
                <a:spcPct val="100000"/>
              </a:lnSpc>
              <a:spcBef>
                <a:spcPts val="0"/>
              </a:spcBef>
              <a:spcAft>
                <a:spcPct val="0"/>
              </a:spcAft>
              <a:defRPr sz="2328"/>
            </a:pPr>
            <a:r>
              <a:rPr lang="fr" sz="2000" dirty="0"/>
              <a:t>Le choléra est une maladie extrêmement virulente qui peut provoquer une diarrhée aqueuse aiguë sévère. Les symptômes apparaissent entre 12 heures et 5 jours après l’ingestion d’aliments ou d’eau contaminés (2). Touchant les enfants comme les adultes, la maladie peut tuer en l’espace de quelques heures si aucun traitement n’est administré.</a:t>
            </a:r>
            <a:endParaRPr lang="en-US" sz="2000" dirty="0"/>
          </a:p>
          <a:p>
            <a:pPr marL="285750" indent="-285750" defTabSz="157862">
              <a:lnSpc>
                <a:spcPct val="100000"/>
              </a:lnSpc>
              <a:spcBef>
                <a:spcPts val="0"/>
              </a:spcBef>
              <a:spcAft>
                <a:spcPct val="0"/>
              </a:spcAft>
              <a:defRPr sz="2328"/>
            </a:pPr>
            <a:r>
              <a:rPr lang="fr" sz="2000" dirty="0"/>
              <a:t>La plupart des personnes infectées par V. cholerae ne développent aucun symptôme, bien que la bactérie soit présente dans leurs fèces pendant 1 à 10 jours après l’infection. Elle est ensuite rejetée dans l’environnement, où elle peut infecter d’autres personnes.</a:t>
            </a:r>
            <a:endParaRPr lang="en-US" sz="2000" dirty="0"/>
          </a:p>
          <a:p>
            <a:pPr marL="285750" indent="-285750" defTabSz="157862">
              <a:lnSpc>
                <a:spcPct val="100000"/>
              </a:lnSpc>
              <a:spcBef>
                <a:spcPts val="0"/>
              </a:spcBef>
              <a:spcAft>
                <a:spcPct val="0"/>
              </a:spcAft>
              <a:defRPr sz="2328"/>
            </a:pPr>
            <a:r>
              <a:rPr lang="fr" sz="2000" dirty="0"/>
              <a:t>Chez les personnes présentant des symptômes, ceux-ci restent bénins à modérés dans la majorité des cas, tandis que chez une minorité de malades, une diarrhée aqueuse aiguë, s’accompagnant de déshydratation sévère, se développe et peut entraîner la mort en l’absence de traitement.</a:t>
            </a:r>
          </a:p>
          <a:p>
            <a:pPr marL="184785" indent="-184785" defTabSz="157862">
              <a:spcBef>
                <a:spcPts val="75"/>
              </a:spcBef>
              <a:defRPr sz="2328"/>
            </a:pPr>
            <a:endParaRPr sz="2300" dirty="0"/>
          </a:p>
        </p:txBody>
      </p:sp>
      <p:sp>
        <p:nvSpPr>
          <p:cNvPr id="347" name="Google Shape;359;p4"/>
          <p:cNvSpPr txBox="1">
            <a:spLocks noGrp="1"/>
          </p:cNvSpPr>
          <p:nvPr>
            <p:ph type="title"/>
          </p:nvPr>
        </p:nvSpPr>
        <p:spPr>
          <a:xfrm>
            <a:off x="0" y="-3658"/>
            <a:ext cx="5248879" cy="491833"/>
          </a:xfrm>
          <a:prstGeom prst="rect">
            <a:avLst/>
          </a:prstGeom>
        </p:spPr>
        <p:txBody>
          <a:bodyPr lIns="34274" tIns="34274" rIns="34274" bIns="34274" anchor="ctr">
            <a:normAutofit fontScale="90000"/>
          </a:bodyPr>
          <a:lstStyle/>
          <a:p>
            <a:r>
              <a:rPr lang="fr-FR" sz="3200" b="1" dirty="0">
                <a:latin typeface="Source Sans Pro Regular"/>
              </a:rPr>
              <a:t>Suspicion de choléra</a:t>
            </a:r>
          </a:p>
        </p:txBody>
      </p:sp>
    </p:spTree>
    <p:extLst>
      <p:ext uri="{BB962C8B-B14F-4D97-AF65-F5344CB8AC3E}">
        <p14:creationId xmlns:p14="http://schemas.microsoft.com/office/powerpoint/2010/main" val="1679411853"/>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3" name="Slide Number Placeholder 5"/>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rPr/>
              <a:t>12</a:t>
            </a:fld>
            <a:endParaRPr/>
          </a:p>
        </p:txBody>
      </p:sp>
      <p:sp>
        <p:nvSpPr>
          <p:cNvPr id="364" name="Title 1"/>
          <p:cNvSpPr txBox="1">
            <a:spLocks noGrp="1"/>
          </p:cNvSpPr>
          <p:nvPr>
            <p:ph type="title"/>
          </p:nvPr>
        </p:nvSpPr>
        <p:spPr>
          <a:xfrm>
            <a:off x="388933" y="476672"/>
            <a:ext cx="3264196" cy="1503178"/>
          </a:xfrm>
          <a:prstGeom prst="rect">
            <a:avLst/>
          </a:prstGeom>
        </p:spPr>
        <p:txBody>
          <a:bodyPr lIns="45719" tIns="45720" rIns="45719" bIns="45720" anchor="ctr">
            <a:normAutofit/>
          </a:bodyPr>
          <a:lstStyle>
            <a:lvl1pPr>
              <a:defRPr sz="3600"/>
            </a:lvl1pPr>
          </a:lstStyle>
          <a:p>
            <a:r>
              <a:rPr lang="fr-FR" b="1" dirty="0"/>
              <a:t>Débriefing</a:t>
            </a:r>
            <a:endParaRPr b="1" dirty="0"/>
          </a:p>
        </p:txBody>
      </p:sp>
      <p:sp>
        <p:nvSpPr>
          <p:cNvPr id="365" name="Content Placeholder 2"/>
          <p:cNvSpPr txBox="1">
            <a:spLocks noGrp="1"/>
          </p:cNvSpPr>
          <p:nvPr>
            <p:ph type="body" idx="1"/>
          </p:nvPr>
        </p:nvSpPr>
        <p:spPr>
          <a:xfrm>
            <a:off x="4143003" y="2348880"/>
            <a:ext cx="7529515" cy="2312616"/>
          </a:xfrm>
          <a:prstGeom prst="rect">
            <a:avLst/>
          </a:prstGeom>
        </p:spPr>
        <p:txBody>
          <a:bodyPr lIns="91440" tIns="45720" rIns="91440" bIns="45720" anchor="t"/>
          <a:lstStyle/>
          <a:p>
            <a:pPr marL="0" indent="0">
              <a:buSzTx/>
              <a:buNone/>
              <a:defRPr sz="2000">
                <a:solidFill>
                  <a:srgbClr val="002060"/>
                </a:solidFill>
              </a:defRPr>
            </a:pPr>
            <a:endParaRPr dirty="0"/>
          </a:p>
          <a:p>
            <a:pPr marL="0" indent="0">
              <a:buSzTx/>
              <a:buNone/>
              <a:defRPr>
                <a:solidFill>
                  <a:srgbClr val="FF0000"/>
                </a:solidFill>
              </a:defRPr>
            </a:pPr>
            <a:r>
              <a:rPr sz="2200" b="1" dirty="0">
                <a:solidFill>
                  <a:srgbClr val="C00000"/>
                </a:solidFill>
              </a:rPr>
              <a:t>Note </a:t>
            </a:r>
            <a:r>
              <a:rPr lang="fr-FR" sz="2200" b="1" dirty="0">
                <a:solidFill>
                  <a:srgbClr val="C00000"/>
                </a:solidFill>
              </a:rPr>
              <a:t>aux facilitateurs</a:t>
            </a:r>
            <a:r>
              <a:rPr sz="2200" b="1" dirty="0">
                <a:solidFill>
                  <a:srgbClr val="C00000"/>
                </a:solidFill>
              </a:rPr>
              <a:t>:</a:t>
            </a:r>
          </a:p>
          <a:p>
            <a:pPr marL="0" indent="0">
              <a:buSzTx/>
              <a:buNone/>
              <a:defRPr>
                <a:solidFill>
                  <a:srgbClr val="FF0000"/>
                </a:solidFill>
              </a:defRPr>
            </a:pPr>
            <a:endParaRPr sz="2200" dirty="0">
              <a:solidFill>
                <a:srgbClr val="C00000"/>
              </a:solidFill>
            </a:endParaRPr>
          </a:p>
          <a:p>
            <a:pPr marL="0" indent="0">
              <a:lnSpc>
                <a:spcPct val="100000"/>
              </a:lnSpc>
              <a:spcBef>
                <a:spcPct val="20000"/>
              </a:spcBef>
              <a:spcAft>
                <a:spcPct val="0"/>
              </a:spcAft>
              <a:buNone/>
              <a:defRPr>
                <a:solidFill>
                  <a:srgbClr val="FF0000"/>
                </a:solidFill>
              </a:defRPr>
            </a:pPr>
            <a:r>
              <a:rPr lang="fr" sz="2200" dirty="0">
                <a:solidFill>
                  <a:srgbClr val="C00000"/>
                </a:solidFill>
              </a:rPr>
              <a:t>Le cas échéant, insérez les listes de contrôle logistique spécifiques au pays pour les maladies choisies aux fins de l’exercice.</a:t>
            </a:r>
            <a:r>
              <a:rPr lang="fr" sz="2200" i="1" dirty="0">
                <a:solidFill>
                  <a:srgbClr val="FF0000"/>
                </a:solidFill>
                <a:cs typeface="Arial"/>
              </a:rPr>
              <a:t> </a:t>
            </a:r>
            <a:endParaRPr lang="en-US" sz="2200" dirty="0">
              <a:solidFill>
                <a:srgbClr val="FF0000"/>
              </a:solidFill>
              <a:cs typeface="Arial"/>
            </a:endParaRPr>
          </a:p>
          <a:p>
            <a:pPr marL="0" indent="0">
              <a:buSzTx/>
              <a:buNone/>
              <a:defRPr>
                <a:solidFill>
                  <a:srgbClr val="FF0000"/>
                </a:solidFill>
              </a:defRPr>
            </a:pPr>
            <a:endParaRPr lang="fr-FR" dirty="0">
              <a:solidFill>
                <a:srgbClr val="C00000"/>
              </a:solidFill>
            </a:endParaRPr>
          </a:p>
        </p:txBody>
      </p:sp>
    </p:spTree>
    <p:extLst>
      <p:ext uri="{BB962C8B-B14F-4D97-AF65-F5344CB8AC3E}">
        <p14:creationId xmlns:p14="http://schemas.microsoft.com/office/powerpoint/2010/main" val="2270304052"/>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rtlCol="0">
            <a:noAutofit/>
          </a:bodyPr>
          <a:lstStyle/>
          <a:p>
            <a:pPr rtl="0"/>
            <a:r>
              <a:rPr lang="fr" sz="3600" b="1">
                <a:solidFill>
                  <a:srgbClr val="002060"/>
                </a:solidFill>
              </a:rPr>
              <a:t>Bilan</a:t>
            </a:r>
          </a:p>
        </p:txBody>
      </p:sp>
      <p:sp>
        <p:nvSpPr>
          <p:cNvPr id="3" name="Content Placeholder 2"/>
          <p:cNvSpPr>
            <a:spLocks noGrp="1"/>
          </p:cNvSpPr>
          <p:nvPr>
            <p:ph type="body" idx="1"/>
            <p:custDataLst>
              <p:tags r:id="rId2"/>
            </p:custDataLst>
          </p:nvPr>
        </p:nvSpPr>
        <p:spPr>
          <a:xfrm>
            <a:off x="2298637" y="2478836"/>
            <a:ext cx="6043963" cy="2735253"/>
          </a:xfrm>
        </p:spPr>
        <p:txBody>
          <a:bodyPr lIns="91440" tIns="45720" rIns="91440" bIns="45720" rtlCol="0" anchor="t">
            <a:noAutofit/>
          </a:bodyPr>
          <a:lstStyle/>
          <a:p>
            <a:pPr marL="190500" indent="-190500">
              <a:buClr>
                <a:srgbClr val="C00000"/>
              </a:buClr>
            </a:pPr>
            <a:r>
              <a:rPr lang="fr" sz="2000" dirty="0"/>
              <a:t>Santé personnelle et santé de l’équipe</a:t>
            </a:r>
            <a:endParaRPr lang="fr-FR" dirty="0"/>
          </a:p>
          <a:p>
            <a:pPr marL="190500" indent="-190500">
              <a:buClr>
                <a:srgbClr val="C00000"/>
              </a:buClr>
              <a:defRPr sz="2000"/>
            </a:pPr>
            <a:r>
              <a:rPr lang="fr" sz="2000" dirty="0"/>
              <a:t>Documents imprimés</a:t>
            </a:r>
          </a:p>
          <a:p>
            <a:pPr marL="190500" indent="-190500">
              <a:buClr>
                <a:srgbClr val="C00000"/>
              </a:buClr>
              <a:defRPr sz="2000"/>
            </a:pPr>
            <a:r>
              <a:rPr lang="fr" sz="2000" dirty="0"/>
              <a:t>Technologies de l’information et </a:t>
            </a:r>
            <a:br>
              <a:rPr lang="fr" sz="2000" dirty="0"/>
            </a:br>
            <a:r>
              <a:rPr lang="fr" sz="2000" dirty="0"/>
              <a:t>des communications (TIC)</a:t>
            </a:r>
          </a:p>
          <a:p>
            <a:pPr marL="190500" indent="-190500">
              <a:buClr>
                <a:srgbClr val="C00000"/>
              </a:buClr>
              <a:defRPr sz="2000"/>
            </a:pPr>
            <a:r>
              <a:rPr lang="fr" sz="2000" dirty="0"/>
              <a:t>Fournitures médicales</a:t>
            </a:r>
          </a:p>
          <a:p>
            <a:pPr marL="190500" indent="-190500">
              <a:buClr>
                <a:srgbClr val="C00000"/>
              </a:buClr>
              <a:defRPr sz="2000"/>
            </a:pPr>
            <a:r>
              <a:rPr lang="fr" sz="2000" dirty="0"/>
              <a:t>Équipement de terrain et EPI</a:t>
            </a:r>
          </a:p>
          <a:p>
            <a:pPr marL="190500" indent="-190500">
              <a:buClr>
                <a:srgbClr val="C00000"/>
              </a:buClr>
              <a:defRPr sz="2000"/>
            </a:pPr>
            <a:r>
              <a:rPr lang="fr" sz="2000" dirty="0"/>
              <a:t>Transport</a:t>
            </a:r>
          </a:p>
          <a:p>
            <a:pPr marL="190500" indent="-190500">
              <a:buClr>
                <a:srgbClr val="C00000"/>
              </a:buClr>
              <a:defRPr sz="2000"/>
            </a:pPr>
            <a:r>
              <a:rPr lang="fr" sz="2000" dirty="0"/>
              <a:t>Finances</a:t>
            </a:r>
          </a:p>
        </p:txBody>
      </p:sp>
      <p:sp>
        <p:nvSpPr>
          <p:cNvPr id="4" name="Rounded Rectangle 3"/>
          <p:cNvSpPr/>
          <p:nvPr>
            <p:custDataLst>
              <p:tags r:id="rId3"/>
            </p:custDataLst>
          </p:nvPr>
        </p:nvSpPr>
        <p:spPr>
          <a:xfrm>
            <a:off x="7529960" y="2581068"/>
            <a:ext cx="2910209" cy="215686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fr" sz="1700" i="1" dirty="0">
                <a:solidFill>
                  <a:schemeClr val="tx1"/>
                </a:solidFill>
                <a:latin typeface="Source Sans Pro Regular"/>
              </a:rPr>
              <a:t>L’équipement, le matériel et les fournitures</a:t>
            </a:r>
            <a:r>
              <a:rPr lang="fr" sz="1700" i="1" dirty="0">
                <a:solidFill>
                  <a:srgbClr val="002060"/>
                </a:solidFill>
                <a:latin typeface="Source Sans Pro Regular"/>
              </a:rPr>
              <a:t> </a:t>
            </a:r>
            <a:r>
              <a:rPr lang="fr" sz="1700" i="1" dirty="0">
                <a:solidFill>
                  <a:srgbClr val="FF0000"/>
                </a:solidFill>
                <a:latin typeface="Source Sans Pro Regular"/>
              </a:rPr>
              <a:t>spécifiques</a:t>
            </a:r>
            <a:r>
              <a:rPr lang="fr" sz="1700" i="1" dirty="0">
                <a:solidFill>
                  <a:schemeClr val="tx1"/>
                </a:solidFill>
                <a:latin typeface="Source Sans Pro Regular"/>
              </a:rPr>
              <a:t> à ces domaines</a:t>
            </a:r>
            <a:r>
              <a:rPr lang="fr" sz="1700" i="1" dirty="0">
                <a:solidFill>
                  <a:srgbClr val="002060"/>
                </a:solidFill>
                <a:latin typeface="Source Sans Pro Regular"/>
              </a:rPr>
              <a:t> </a:t>
            </a:r>
            <a:r>
              <a:rPr lang="fr" sz="1700" i="1" dirty="0">
                <a:solidFill>
                  <a:srgbClr val="FF0000"/>
                </a:solidFill>
                <a:latin typeface="Source Sans Pro Regular"/>
              </a:rPr>
              <a:t>dépendront</a:t>
            </a:r>
            <a:r>
              <a:rPr lang="fr" sz="1700" i="1" dirty="0">
                <a:solidFill>
                  <a:srgbClr val="002060"/>
                </a:solidFill>
                <a:latin typeface="Source Sans Pro Regular"/>
              </a:rPr>
              <a:t> </a:t>
            </a:r>
            <a:r>
              <a:rPr lang="fr" sz="1700" i="1" dirty="0">
                <a:solidFill>
                  <a:schemeClr val="tx1"/>
                </a:solidFill>
                <a:latin typeface="Source Sans Pro Regular"/>
              </a:rPr>
              <a:t>du type d’événement et du contexte d’intervention.</a:t>
            </a:r>
            <a:r>
              <a:rPr lang="fr" sz="1700" i="1" dirty="0">
                <a:solidFill>
                  <a:srgbClr val="002060"/>
                </a:solidFill>
                <a:latin typeface="Source Sans Pro Regular"/>
              </a:rPr>
              <a:t> </a:t>
            </a:r>
            <a:endParaRPr lang="en-US" sz="1700" i="1">
              <a:solidFill>
                <a:srgbClr val="002060"/>
              </a:solidFill>
              <a:latin typeface="Source Sans Pro Regular"/>
            </a:endParaRPr>
          </a:p>
        </p:txBody>
      </p:sp>
      <p:sp>
        <p:nvSpPr>
          <p:cNvPr id="6" name="Rectangle 5">
            <a:extLst>
              <a:ext uri="{FF2B5EF4-FFF2-40B4-BE49-F238E27FC236}">
                <a16:creationId xmlns:a16="http://schemas.microsoft.com/office/drawing/2014/main" id="{2DD8C6B5-FADD-4D00-98B0-A1E0BF9AD310}"/>
              </a:ext>
            </a:extLst>
          </p:cNvPr>
          <p:cNvSpPr/>
          <p:nvPr>
            <p:custDataLst>
              <p:tags r:id="rId4"/>
            </p:custDataLst>
          </p:nvPr>
        </p:nvSpPr>
        <p:spPr>
          <a:xfrm>
            <a:off x="2576160" y="2447800"/>
            <a:ext cx="4428492" cy="33312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p>
        </p:txBody>
      </p:sp>
      <p:sp>
        <p:nvSpPr>
          <p:cNvPr id="7" name="Rectangle 6">
            <a:extLst>
              <a:ext uri="{FF2B5EF4-FFF2-40B4-BE49-F238E27FC236}">
                <a16:creationId xmlns:a16="http://schemas.microsoft.com/office/drawing/2014/main" id="{144ABC89-44E0-407F-A798-40C2E0123FE7}"/>
              </a:ext>
            </a:extLst>
          </p:cNvPr>
          <p:cNvSpPr/>
          <p:nvPr>
            <p:custDataLst>
              <p:tags r:id="rId5"/>
            </p:custDataLst>
          </p:nvPr>
        </p:nvSpPr>
        <p:spPr>
          <a:xfrm>
            <a:off x="2561542" y="2830223"/>
            <a:ext cx="3276364" cy="27432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p>
        </p:txBody>
      </p:sp>
      <p:sp>
        <p:nvSpPr>
          <p:cNvPr id="8" name="Rectangle 7">
            <a:extLst>
              <a:ext uri="{FF2B5EF4-FFF2-40B4-BE49-F238E27FC236}">
                <a16:creationId xmlns:a16="http://schemas.microsoft.com/office/drawing/2014/main" id="{4613381E-48D3-44D4-864C-C6D636593F73}"/>
              </a:ext>
            </a:extLst>
          </p:cNvPr>
          <p:cNvSpPr/>
          <p:nvPr>
            <p:custDataLst>
              <p:tags r:id="rId6"/>
            </p:custDataLst>
          </p:nvPr>
        </p:nvSpPr>
        <p:spPr>
          <a:xfrm>
            <a:off x="2573387" y="3701269"/>
            <a:ext cx="2642910" cy="27432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p>
        </p:txBody>
      </p:sp>
      <p:sp>
        <p:nvSpPr>
          <p:cNvPr id="9" name="Rectangle 8">
            <a:extLst>
              <a:ext uri="{FF2B5EF4-FFF2-40B4-BE49-F238E27FC236}">
                <a16:creationId xmlns:a16="http://schemas.microsoft.com/office/drawing/2014/main" id="{3502FCF9-37FB-48CF-8387-3B6D297DEEDC}"/>
              </a:ext>
            </a:extLst>
          </p:cNvPr>
          <p:cNvSpPr/>
          <p:nvPr>
            <p:custDataLst>
              <p:tags r:id="rId7"/>
            </p:custDataLst>
          </p:nvPr>
        </p:nvSpPr>
        <p:spPr>
          <a:xfrm>
            <a:off x="2567021" y="3981546"/>
            <a:ext cx="3467583" cy="33976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p>
        </p:txBody>
      </p:sp>
      <p:sp>
        <p:nvSpPr>
          <p:cNvPr id="13" name="ZoneTexte 12">
            <a:extLst>
              <a:ext uri="{FF2B5EF4-FFF2-40B4-BE49-F238E27FC236}">
                <a16:creationId xmlns:a16="http://schemas.microsoft.com/office/drawing/2014/main" id="{097EF1BD-38A5-1AFE-A89D-972234A48AEB}"/>
              </a:ext>
            </a:extLst>
          </p:cNvPr>
          <p:cNvSpPr txBox="1"/>
          <p:nvPr/>
        </p:nvSpPr>
        <p:spPr>
          <a:xfrm>
            <a:off x="695400" y="1103914"/>
            <a:ext cx="10657184" cy="70788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pPr hangingPunct="0"/>
            <a:r>
              <a:rPr lang="fr" sz="2000" b="1" dirty="0">
                <a:solidFill>
                  <a:srgbClr val="C00000"/>
                </a:solidFill>
                <a:latin typeface="Source Sans Pro Regular"/>
              </a:rPr>
              <a:t>Quel que soit le type d’événement de santé publique, les EIR devront se doter d’équipements, de matériel et de fournitures dans les domaines suivants :</a:t>
            </a:r>
            <a:endParaRPr lang="hu-HU" sz="2000" b="1" dirty="0">
              <a:solidFill>
                <a:srgbClr val="C00000"/>
              </a:solidFill>
              <a:latin typeface="Source Sans Pro Regular"/>
            </a:endParaRPr>
          </a:p>
        </p:txBody>
      </p:sp>
      <p:sp>
        <p:nvSpPr>
          <p:cNvPr id="5" name="TextBox 4">
            <a:extLst>
              <a:ext uri="{FF2B5EF4-FFF2-40B4-BE49-F238E27FC236}">
                <a16:creationId xmlns:a16="http://schemas.microsoft.com/office/drawing/2014/main" id="{BDD6B27C-D289-418E-A4B0-203597C0365D}"/>
              </a:ext>
            </a:extLst>
          </p:cNvPr>
          <p:cNvSpPr txBox="1"/>
          <p:nvPr/>
        </p:nvSpPr>
        <p:spPr>
          <a:xfrm>
            <a:off x="0" y="20656"/>
            <a:ext cx="3573339" cy="584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hangingPunct="0"/>
            <a:r>
              <a:rPr lang="fr-FR" sz="3200" b="1" dirty="0">
                <a:solidFill>
                  <a:schemeClr val="bg1"/>
                </a:solidFill>
                <a:latin typeface="Source Sans Pro" panose="020B0503030403020204" pitchFamily="34" charset="0"/>
              </a:rPr>
              <a:t>Débriefing</a:t>
            </a:r>
            <a:endParaRPr lang="en-US" sz="3200" dirty="0">
              <a:solidFill>
                <a:schemeClr val="bg1"/>
              </a:solidFill>
              <a:latin typeface="Source Sans Pro" panose="020B0503030403020204" pitchFamily="34" charset="0"/>
              <a:ea typeface="+mj-ea"/>
              <a:cs typeface="+mj-cs"/>
              <a:sym typeface="Calibri"/>
            </a:endParaRPr>
          </a:p>
        </p:txBody>
      </p:sp>
      <p:sp>
        <p:nvSpPr>
          <p:cNvPr id="14" name="Rectangle 13">
            <a:extLst>
              <a:ext uri="{FF2B5EF4-FFF2-40B4-BE49-F238E27FC236}">
                <a16:creationId xmlns:a16="http://schemas.microsoft.com/office/drawing/2014/main" id="{BA9B66DE-5C75-4017-BD4D-559F18B47474}"/>
              </a:ext>
            </a:extLst>
          </p:cNvPr>
          <p:cNvSpPr/>
          <p:nvPr/>
        </p:nvSpPr>
        <p:spPr>
          <a:xfrm>
            <a:off x="2555539" y="3239306"/>
            <a:ext cx="3684477" cy="369330"/>
          </a:xfrm>
          <a:prstGeom prst="rect">
            <a:avLst/>
          </a:prstGeom>
          <a:noFill/>
          <a:ln w="28575" cap="flat">
            <a:solidFill>
              <a:schemeClr val="accent3"/>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hangingPunct="0"/>
            <a:endParaRPr lang="en-US">
              <a:solidFill>
                <a:srgbClr val="000000"/>
              </a:solidFill>
              <a:latin typeface="+mj-lt"/>
              <a:ea typeface="+mj-ea"/>
              <a:cs typeface="+mj-cs"/>
              <a:sym typeface="Calibri"/>
            </a:endParaRPr>
          </a:p>
        </p:txBody>
      </p:sp>
      <p:sp>
        <p:nvSpPr>
          <p:cNvPr id="15" name="Rectangle 14">
            <a:extLst>
              <a:ext uri="{FF2B5EF4-FFF2-40B4-BE49-F238E27FC236}">
                <a16:creationId xmlns:a16="http://schemas.microsoft.com/office/drawing/2014/main" id="{DA19DA27-0185-4D31-8ED8-63659F2D8443}"/>
              </a:ext>
            </a:extLst>
          </p:cNvPr>
          <p:cNvSpPr/>
          <p:nvPr/>
        </p:nvSpPr>
        <p:spPr>
          <a:xfrm>
            <a:off x="2573388" y="4419904"/>
            <a:ext cx="1362373" cy="369330"/>
          </a:xfrm>
          <a:prstGeom prst="rect">
            <a:avLst/>
          </a:prstGeom>
          <a:noFill/>
          <a:ln w="28575" cap="flat">
            <a:solidFill>
              <a:schemeClr val="accent3"/>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hangingPunct="0"/>
            <a:endParaRPr lang="en-US">
              <a:solidFill>
                <a:srgbClr val="000000"/>
              </a:solidFill>
              <a:latin typeface="+mj-lt"/>
              <a:ea typeface="+mj-ea"/>
              <a:cs typeface="+mj-cs"/>
              <a:sym typeface="Calibri"/>
            </a:endParaRPr>
          </a:p>
        </p:txBody>
      </p:sp>
      <p:sp>
        <p:nvSpPr>
          <p:cNvPr id="16" name="Rectangle: Rounded Corners 15">
            <a:extLst>
              <a:ext uri="{FF2B5EF4-FFF2-40B4-BE49-F238E27FC236}">
                <a16:creationId xmlns:a16="http://schemas.microsoft.com/office/drawing/2014/main" id="{DE0E7471-FCC6-4577-9EF5-CA57DEBFD0C9}"/>
              </a:ext>
            </a:extLst>
          </p:cNvPr>
          <p:cNvSpPr/>
          <p:nvPr/>
        </p:nvSpPr>
        <p:spPr>
          <a:xfrm>
            <a:off x="2423592" y="5214088"/>
            <a:ext cx="8064896" cy="1021554"/>
          </a:xfrm>
          <a:prstGeom prst="roundRect">
            <a:avLst/>
          </a:prstGeom>
          <a:solidFill>
            <a:srgbClr val="FFFFFF"/>
          </a:solidFill>
          <a:ln w="28575" cap="flat">
            <a:solidFill>
              <a:schemeClr val="accent3"/>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hangingPunct="0"/>
            <a:r>
              <a:rPr lang="fr-FR" i="1" dirty="0">
                <a:solidFill>
                  <a:srgbClr val="000000"/>
                </a:solidFill>
                <a:latin typeface="Source Sans Pro" panose="020B0503030403020204" pitchFamily="34" charset="0"/>
                <a:ea typeface="+mj-ea"/>
                <a:cs typeface="+mj-cs"/>
                <a:sym typeface="Calibri"/>
              </a:rPr>
              <a:t>L’équipement, matériel et fournitures requis dans les autres domaines tels que les </a:t>
            </a:r>
            <a:r>
              <a:rPr lang="fr-FR" i="1" dirty="0">
                <a:solidFill>
                  <a:schemeClr val="accent3"/>
                </a:solidFill>
                <a:latin typeface="Source Sans Pro" panose="020B0503030403020204" pitchFamily="34" charset="0"/>
                <a:ea typeface="+mj-ea"/>
                <a:cs typeface="+mj-cs"/>
                <a:sym typeface="Calibri"/>
              </a:rPr>
              <a:t>TIC, le transport et les finances </a:t>
            </a:r>
            <a:r>
              <a:rPr lang="fr-FR" i="1" dirty="0">
                <a:solidFill>
                  <a:srgbClr val="000000"/>
                </a:solidFill>
                <a:latin typeface="Source Sans Pro" panose="020B0503030403020204" pitchFamily="34" charset="0"/>
                <a:ea typeface="+mj-ea"/>
                <a:cs typeface="+mj-cs"/>
                <a:sym typeface="Calibri"/>
              </a:rPr>
              <a:t>peuvent être plus standard/moins dépendants du type d’évènement et du contexte d’intervention. </a:t>
            </a:r>
            <a:endParaRPr lang="en-US" i="1" dirty="0">
              <a:solidFill>
                <a:srgbClr val="000000"/>
              </a:solidFill>
              <a:latin typeface="Source Sans Pro" panose="020B0503030403020204" pitchFamily="34" charset="0"/>
              <a:ea typeface="+mj-ea"/>
              <a:cs typeface="+mj-cs"/>
              <a:sym typeface="Calibri"/>
            </a:endParaRPr>
          </a:p>
        </p:txBody>
      </p:sp>
    </p:spTree>
    <p:extLst>
      <p:ext uri="{BB962C8B-B14F-4D97-AF65-F5344CB8AC3E}">
        <p14:creationId xmlns:p14="http://schemas.microsoft.com/office/powerpoint/2010/main" val="396484896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7" grpId="0" animBg="1"/>
      <p:bldP spid="8" grpId="0" animBg="1"/>
      <p:bldP spid="9" grpId="0" animBg="1"/>
      <p:bldP spid="14" grpId="0" animBg="1"/>
      <p:bldP spid="15" grpId="0" animBg="1"/>
      <p:bldP spid="1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 name="Slide Number Placeholder 5"/>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rPr/>
              <a:t>14</a:t>
            </a:fld>
            <a:endParaRPr/>
          </a:p>
        </p:txBody>
      </p:sp>
      <p:sp>
        <p:nvSpPr>
          <p:cNvPr id="370" name="Content Placeholder 2"/>
          <p:cNvSpPr txBox="1">
            <a:spLocks noGrp="1"/>
          </p:cNvSpPr>
          <p:nvPr>
            <p:ph type="body" idx="1"/>
          </p:nvPr>
        </p:nvSpPr>
        <p:spPr>
          <a:xfrm>
            <a:off x="551384" y="1101964"/>
            <a:ext cx="10657184" cy="4654071"/>
          </a:xfrm>
          <a:prstGeom prst="rect">
            <a:avLst/>
          </a:prstGeom>
        </p:spPr>
        <p:txBody>
          <a:bodyPr lIns="91440" tIns="45720" rIns="91440" bIns="45720" anchor="t"/>
          <a:lstStyle/>
          <a:p>
            <a:pPr marL="0" indent="0" defTabSz="156234">
              <a:lnSpc>
                <a:spcPct val="100000"/>
              </a:lnSpc>
              <a:spcBef>
                <a:spcPct val="20000"/>
              </a:spcBef>
              <a:spcAft>
                <a:spcPct val="0"/>
              </a:spcAft>
              <a:buNone/>
              <a:defRPr sz="1727">
                <a:solidFill>
                  <a:schemeClr val="accent3">
                    <a:lumOff val="-6274"/>
                  </a:schemeClr>
                </a:solidFill>
                <a:latin typeface="Source Sans Pro Bold"/>
                <a:ea typeface="Source Sans Pro Bold"/>
                <a:cs typeface="Source Sans Pro Bold"/>
                <a:sym typeface="Source Sans Pro Bold"/>
              </a:defRPr>
            </a:pPr>
            <a:r>
              <a:rPr lang="fr" sz="1400" b="1" dirty="0">
                <a:solidFill>
                  <a:srgbClr val="C00000"/>
                </a:solidFill>
                <a:ea typeface="Source Sans Pro Bold"/>
              </a:rPr>
              <a:t>Santé personnelle et santé de l’équipe</a:t>
            </a:r>
            <a:endParaRPr lang="en-US" sz="1400" b="1" dirty="0">
              <a:solidFill>
                <a:srgbClr val="C00000"/>
              </a:solidFill>
              <a:ea typeface="Source Sans Pro Bold"/>
            </a:endParaRPr>
          </a:p>
          <a:p>
            <a:pPr marL="413385" lvl="1" indent="-285750" defTabSz="156234">
              <a:lnSpc>
                <a:spcPct val="100000"/>
              </a:lnSpc>
              <a:spcBef>
                <a:spcPct val="20000"/>
              </a:spcBef>
              <a:spcAft>
                <a:spcPct val="0"/>
              </a:spcAft>
              <a:defRPr sz="1727">
                <a:solidFill>
                  <a:schemeClr val="accent3">
                    <a:lumOff val="-6274"/>
                  </a:schemeClr>
                </a:solidFill>
                <a:latin typeface="Source Sans Pro Bold"/>
                <a:ea typeface="Source Sans Pro Bold"/>
                <a:cs typeface="Source Sans Pro Bold"/>
                <a:sym typeface="Source Sans Pro Bold"/>
              </a:defRPr>
            </a:pPr>
            <a:r>
              <a:rPr lang="fr" sz="1400" dirty="0">
                <a:solidFill>
                  <a:srgbClr val="10253F"/>
                </a:solidFill>
                <a:latin typeface="Source Sans Pro" panose="020B0503030403020204" pitchFamily="34" charset="0"/>
                <a:ea typeface="Source Sans Pro Bold"/>
                <a:cs typeface="Arial"/>
              </a:rPr>
              <a:t>Vaccinations appropriées effectuées.</a:t>
            </a:r>
            <a:endParaRPr lang="en-US" sz="1400" dirty="0">
              <a:solidFill>
                <a:srgbClr val="10253F"/>
              </a:solidFill>
              <a:latin typeface="Source Sans Pro" panose="020B0503030403020204" pitchFamily="34" charset="0"/>
              <a:ea typeface="Source Sans Pro Bold"/>
              <a:cs typeface="Arial"/>
            </a:endParaRPr>
          </a:p>
          <a:p>
            <a:pPr marL="413385" lvl="1" indent="-285750" defTabSz="156234">
              <a:lnSpc>
                <a:spcPct val="100000"/>
              </a:lnSpc>
              <a:spcBef>
                <a:spcPct val="20000"/>
              </a:spcBef>
              <a:spcAft>
                <a:spcPct val="0"/>
              </a:spcAft>
              <a:defRPr sz="1727">
                <a:solidFill>
                  <a:schemeClr val="accent3">
                    <a:lumOff val="-6274"/>
                  </a:schemeClr>
                </a:solidFill>
                <a:latin typeface="Source Sans Pro Bold"/>
                <a:ea typeface="Source Sans Pro Bold"/>
                <a:cs typeface="Source Sans Pro Bold"/>
                <a:sym typeface="Source Sans Pro Bold"/>
              </a:defRPr>
            </a:pPr>
            <a:r>
              <a:rPr lang="fr" sz="1400" dirty="0">
                <a:solidFill>
                  <a:srgbClr val="10253F"/>
                </a:solidFill>
                <a:latin typeface="Source Sans Pro" panose="020B0503030403020204" pitchFamily="34" charset="0"/>
                <a:ea typeface="Source Sans Pro Bold"/>
                <a:cs typeface="Arial"/>
              </a:rPr>
              <a:t>Trousse médicale personnelle et ordonnances des traitements courants, prophylaxie antipaludique, solution hydroalcoolique, trousse de premiers secours, thermomètre infrarouge, plan d’évacuation sanitaire</a:t>
            </a:r>
            <a:endParaRPr lang="en-US" sz="1400" dirty="0">
              <a:solidFill>
                <a:srgbClr val="10253F"/>
              </a:solidFill>
              <a:latin typeface="Source Sans Pro" panose="020B0503030403020204" pitchFamily="34" charset="0"/>
              <a:ea typeface="Source Sans Pro Bold"/>
              <a:cs typeface="Arial"/>
            </a:endParaRPr>
          </a:p>
          <a:p>
            <a:pPr marL="0" indent="0" defTabSz="156234">
              <a:lnSpc>
                <a:spcPct val="100000"/>
              </a:lnSpc>
              <a:spcBef>
                <a:spcPct val="20000"/>
              </a:spcBef>
              <a:spcAft>
                <a:spcPct val="0"/>
              </a:spcAft>
              <a:buNone/>
              <a:defRPr sz="1727">
                <a:solidFill>
                  <a:schemeClr val="accent3">
                    <a:lumOff val="-6274"/>
                  </a:schemeClr>
                </a:solidFill>
                <a:latin typeface="Source Sans Pro Bold"/>
                <a:ea typeface="Source Sans Pro Bold"/>
                <a:cs typeface="Source Sans Pro Bold"/>
                <a:sym typeface="Source Sans Pro Bold"/>
              </a:defRPr>
            </a:pPr>
            <a:endParaRPr lang="en-GB" sz="1400" b="1" dirty="0">
              <a:solidFill>
                <a:srgbClr val="C00000"/>
              </a:solidFill>
              <a:ea typeface="Source Sans Pro Bold"/>
            </a:endParaRPr>
          </a:p>
          <a:p>
            <a:pPr marL="0" indent="0" defTabSz="156234">
              <a:lnSpc>
                <a:spcPct val="100000"/>
              </a:lnSpc>
              <a:spcBef>
                <a:spcPct val="20000"/>
              </a:spcBef>
              <a:spcAft>
                <a:spcPct val="0"/>
              </a:spcAft>
              <a:buNone/>
              <a:defRPr sz="1727">
                <a:solidFill>
                  <a:schemeClr val="accent3">
                    <a:lumOff val="-6274"/>
                  </a:schemeClr>
                </a:solidFill>
                <a:latin typeface="Source Sans Pro Bold"/>
                <a:ea typeface="Source Sans Pro Bold"/>
                <a:cs typeface="Source Sans Pro Bold"/>
                <a:sym typeface="Source Sans Pro Bold"/>
              </a:defRPr>
            </a:pPr>
            <a:r>
              <a:rPr lang="fr" sz="1400" b="1" dirty="0">
                <a:solidFill>
                  <a:srgbClr val="C00000"/>
                </a:solidFill>
                <a:ea typeface="Source Sans Pro Bold"/>
              </a:rPr>
              <a:t>Documents imprimés</a:t>
            </a:r>
            <a:endParaRPr lang="en-US" sz="1400" b="1" dirty="0">
              <a:solidFill>
                <a:srgbClr val="C00000"/>
              </a:solidFill>
              <a:ea typeface="Source Sans Pro Bold"/>
            </a:endParaRPr>
          </a:p>
          <a:p>
            <a:pPr marL="413385" lvl="1" indent="-285750" defTabSz="156234">
              <a:lnSpc>
                <a:spcPct val="100000"/>
              </a:lnSpc>
              <a:spcBef>
                <a:spcPct val="20000"/>
              </a:spcBef>
              <a:spcAft>
                <a:spcPct val="0"/>
              </a:spcAft>
              <a:defRPr sz="1727">
                <a:solidFill>
                  <a:schemeClr val="accent3">
                    <a:lumOff val="-6274"/>
                  </a:schemeClr>
                </a:solidFill>
                <a:latin typeface="Source Sans Pro Bold"/>
                <a:ea typeface="Source Sans Pro Bold"/>
                <a:cs typeface="Source Sans Pro Bold"/>
                <a:sym typeface="Source Sans Pro Bold"/>
              </a:defRPr>
            </a:pPr>
            <a:r>
              <a:rPr lang="fr" sz="1400" dirty="0">
                <a:solidFill>
                  <a:srgbClr val="10253F"/>
                </a:solidFill>
                <a:latin typeface="Source Sans Pro"/>
                <a:cs typeface="Arial"/>
              </a:rPr>
              <a:t>Mandat d’enquête et ensemble des informations disponibles sur l’événement</a:t>
            </a:r>
            <a:endParaRPr lang="en-US" sz="1400">
              <a:solidFill>
                <a:srgbClr val="10253F"/>
              </a:solidFill>
              <a:latin typeface="Source Sans Pro"/>
              <a:cs typeface="Arial"/>
            </a:endParaRPr>
          </a:p>
          <a:p>
            <a:pPr marL="413385" lvl="1" indent="-285750" defTabSz="156234">
              <a:lnSpc>
                <a:spcPct val="100000"/>
              </a:lnSpc>
              <a:spcBef>
                <a:spcPct val="20000"/>
              </a:spcBef>
              <a:spcAft>
                <a:spcPct val="0"/>
              </a:spcAft>
              <a:defRPr sz="1727">
                <a:solidFill>
                  <a:schemeClr val="accent3">
                    <a:lumOff val="-6274"/>
                  </a:schemeClr>
                </a:solidFill>
                <a:latin typeface="Source Sans Pro Bold"/>
                <a:ea typeface="Source Sans Pro Bold"/>
                <a:cs typeface="Source Sans Pro Bold"/>
                <a:sym typeface="Source Sans Pro Bold"/>
              </a:defRPr>
            </a:pPr>
            <a:r>
              <a:rPr lang="fr" sz="1400" dirty="0">
                <a:solidFill>
                  <a:srgbClr val="10253F"/>
                </a:solidFill>
                <a:latin typeface="Source Sans Pro"/>
                <a:cs typeface="Arial"/>
              </a:rPr>
              <a:t>Plans nationaux d’urgence.</a:t>
            </a:r>
            <a:endParaRPr lang="en-US" sz="1400">
              <a:solidFill>
                <a:srgbClr val="10253F"/>
              </a:solidFill>
              <a:latin typeface="Source Sans Pro"/>
              <a:cs typeface="Arial"/>
            </a:endParaRPr>
          </a:p>
          <a:p>
            <a:pPr marL="413385" lvl="1" indent="-285750" defTabSz="156234">
              <a:lnSpc>
                <a:spcPct val="100000"/>
              </a:lnSpc>
              <a:spcBef>
                <a:spcPct val="20000"/>
              </a:spcBef>
              <a:spcAft>
                <a:spcPct val="0"/>
              </a:spcAft>
              <a:defRPr sz="1727">
                <a:solidFill>
                  <a:schemeClr val="accent3">
                    <a:lumOff val="-6274"/>
                  </a:schemeClr>
                </a:solidFill>
                <a:latin typeface="Source Sans Pro Bold"/>
                <a:ea typeface="Source Sans Pro Bold"/>
                <a:cs typeface="Source Sans Pro Bold"/>
                <a:sym typeface="Source Sans Pro Bold"/>
              </a:defRPr>
            </a:pPr>
            <a:r>
              <a:rPr lang="fr" sz="1400" dirty="0">
                <a:solidFill>
                  <a:srgbClr val="10253F"/>
                </a:solidFill>
                <a:latin typeface="Source Sans Pro"/>
                <a:cs typeface="Arial"/>
              </a:rPr>
              <a:t>Procédures opérationnelles standards</a:t>
            </a:r>
            <a:endParaRPr lang="en-US" sz="1400">
              <a:solidFill>
                <a:srgbClr val="10253F"/>
              </a:solidFill>
              <a:latin typeface="Source Sans Pro" panose="020B0503030403020204" pitchFamily="34" charset="0"/>
              <a:cs typeface="Arial"/>
            </a:endParaRPr>
          </a:p>
          <a:p>
            <a:pPr marL="413385" lvl="1" indent="-285750" defTabSz="156234">
              <a:lnSpc>
                <a:spcPct val="100000"/>
              </a:lnSpc>
              <a:spcBef>
                <a:spcPct val="20000"/>
              </a:spcBef>
              <a:spcAft>
                <a:spcPct val="0"/>
              </a:spcAft>
              <a:defRPr sz="1727">
                <a:solidFill>
                  <a:schemeClr val="accent3">
                    <a:lumOff val="-6274"/>
                  </a:schemeClr>
                </a:solidFill>
                <a:latin typeface="Source Sans Pro Bold"/>
                <a:ea typeface="Source Sans Pro Bold"/>
                <a:cs typeface="Source Sans Pro Bold"/>
                <a:sym typeface="Source Sans Pro Bold"/>
              </a:defRPr>
            </a:pPr>
            <a:r>
              <a:rPr lang="fr" sz="1400" dirty="0">
                <a:solidFill>
                  <a:srgbClr val="10253F"/>
                </a:solidFill>
                <a:latin typeface="Source Sans Pro"/>
                <a:cs typeface="Arial"/>
              </a:rPr>
              <a:t>Liste de contacts pour les responsables aux niveaux central et intermédiaire et au niveau du district, le coordonnateur global de l’événement et les parties prenantes.</a:t>
            </a:r>
            <a:endParaRPr lang="en-US" sz="1400">
              <a:solidFill>
                <a:srgbClr val="10253F"/>
              </a:solidFill>
              <a:latin typeface="Source Sans Pro"/>
              <a:cs typeface="Arial"/>
            </a:endParaRPr>
          </a:p>
          <a:p>
            <a:pPr marL="413385" lvl="1" indent="-285750" defTabSz="156234">
              <a:lnSpc>
                <a:spcPct val="100000"/>
              </a:lnSpc>
              <a:spcBef>
                <a:spcPct val="20000"/>
              </a:spcBef>
              <a:spcAft>
                <a:spcPct val="0"/>
              </a:spcAft>
              <a:defRPr sz="1727">
                <a:solidFill>
                  <a:schemeClr val="accent3">
                    <a:lumOff val="-6274"/>
                  </a:schemeClr>
                </a:solidFill>
                <a:latin typeface="Source Sans Pro Bold"/>
                <a:ea typeface="Source Sans Pro Bold"/>
                <a:cs typeface="Source Sans Pro Bold"/>
                <a:sym typeface="Source Sans Pro Bold"/>
              </a:defRPr>
            </a:pPr>
            <a:r>
              <a:rPr lang="fr" sz="1400" dirty="0">
                <a:solidFill>
                  <a:srgbClr val="10253F"/>
                </a:solidFill>
                <a:latin typeface="Source Sans Pro"/>
                <a:cs typeface="Arial"/>
              </a:rPr>
              <a:t>Formulaires d’investigation des cas, listes de cas, questionnaires d’entretien, définitions de cas, formulaires d’expédition par le laboratoire, modèle de rapport de situation, formulaires d’identification et de  suivi des contacts, formulaires de consentement au prélèvement d’échantillons, etc.</a:t>
            </a:r>
            <a:endParaRPr lang="en-US" sz="1400" dirty="0">
              <a:solidFill>
                <a:srgbClr val="10253F"/>
              </a:solidFill>
              <a:latin typeface="Source Sans Pro"/>
              <a:cs typeface="Arial"/>
            </a:endParaRPr>
          </a:p>
          <a:p>
            <a:pPr marL="413385" lvl="1" indent="-285750" defTabSz="156234">
              <a:lnSpc>
                <a:spcPct val="100000"/>
              </a:lnSpc>
              <a:spcBef>
                <a:spcPct val="20000"/>
              </a:spcBef>
              <a:spcAft>
                <a:spcPct val="0"/>
              </a:spcAft>
              <a:defRPr sz="1727">
                <a:solidFill>
                  <a:schemeClr val="accent3">
                    <a:lumOff val="-6274"/>
                  </a:schemeClr>
                </a:solidFill>
                <a:latin typeface="Source Sans Pro Bold"/>
                <a:ea typeface="Source Sans Pro Bold"/>
                <a:cs typeface="Source Sans Pro Bold"/>
                <a:sym typeface="Source Sans Pro Bold"/>
              </a:defRPr>
            </a:pPr>
            <a:r>
              <a:rPr lang="fr" sz="1400" dirty="0">
                <a:solidFill>
                  <a:srgbClr val="10253F"/>
                </a:solidFill>
                <a:latin typeface="Source Sans Pro" panose="020B0503030403020204" pitchFamily="34" charset="0"/>
                <a:cs typeface="Arial"/>
              </a:rPr>
              <a:t>Supports de formation rapide.</a:t>
            </a:r>
            <a:endParaRPr lang="en-US" sz="1400" dirty="0">
              <a:solidFill>
                <a:srgbClr val="10253F"/>
              </a:solidFill>
              <a:latin typeface="Source Sans Pro" panose="020B0503030403020204" pitchFamily="34" charset="0"/>
              <a:cs typeface="Arial"/>
            </a:endParaRPr>
          </a:p>
          <a:p>
            <a:pPr marL="413385" lvl="1" indent="-285750" defTabSz="156234">
              <a:lnSpc>
                <a:spcPct val="100000"/>
              </a:lnSpc>
              <a:spcBef>
                <a:spcPct val="20000"/>
              </a:spcBef>
              <a:spcAft>
                <a:spcPct val="0"/>
              </a:spcAft>
              <a:defRPr sz="1727">
                <a:solidFill>
                  <a:schemeClr val="accent3">
                    <a:lumOff val="-6274"/>
                  </a:schemeClr>
                </a:solidFill>
                <a:latin typeface="Source Sans Pro Bold"/>
                <a:ea typeface="Source Sans Pro Bold"/>
                <a:cs typeface="Source Sans Pro Bold"/>
                <a:sym typeface="Source Sans Pro Bold"/>
              </a:defRPr>
            </a:pPr>
            <a:r>
              <a:rPr lang="fr" sz="1400" dirty="0">
                <a:solidFill>
                  <a:srgbClr val="10253F"/>
                </a:solidFill>
                <a:latin typeface="Source Sans Pro" panose="020B0503030403020204" pitchFamily="34" charset="0"/>
                <a:cs typeface="Arial"/>
              </a:rPr>
              <a:t>Orientations techniques, affiches et supports de communication sur les risques. </a:t>
            </a:r>
            <a:endParaRPr lang="en-US" sz="1400" dirty="0">
              <a:solidFill>
                <a:srgbClr val="10253F"/>
              </a:solidFill>
              <a:latin typeface="Source Sans Pro" panose="020B0503030403020204" pitchFamily="34" charset="0"/>
              <a:cs typeface="Arial"/>
            </a:endParaRPr>
          </a:p>
          <a:p>
            <a:pPr marL="0" indent="0" defTabSz="156234">
              <a:lnSpc>
                <a:spcPct val="100000"/>
              </a:lnSpc>
              <a:spcBef>
                <a:spcPct val="20000"/>
              </a:spcBef>
              <a:spcAft>
                <a:spcPct val="0"/>
              </a:spcAft>
              <a:buNone/>
              <a:defRPr sz="1727">
                <a:solidFill>
                  <a:schemeClr val="accent3">
                    <a:lumOff val="-6274"/>
                  </a:schemeClr>
                </a:solidFill>
                <a:latin typeface="Source Sans Pro Bold"/>
                <a:ea typeface="Source Sans Pro Bold"/>
                <a:cs typeface="Source Sans Pro Bold"/>
                <a:sym typeface="Source Sans Pro Bold"/>
              </a:defRPr>
            </a:pPr>
            <a:endParaRPr lang="en-GB" sz="1400" b="1" dirty="0">
              <a:solidFill>
                <a:srgbClr val="C00000"/>
              </a:solidFill>
              <a:ea typeface="Source Sans Pro Bold"/>
            </a:endParaRPr>
          </a:p>
          <a:p>
            <a:pPr marL="0" indent="0" defTabSz="156234">
              <a:lnSpc>
                <a:spcPct val="100000"/>
              </a:lnSpc>
              <a:spcBef>
                <a:spcPct val="20000"/>
              </a:spcBef>
              <a:spcAft>
                <a:spcPct val="0"/>
              </a:spcAft>
              <a:buNone/>
              <a:defRPr sz="1727">
                <a:solidFill>
                  <a:schemeClr val="accent3">
                    <a:lumOff val="-6274"/>
                  </a:schemeClr>
                </a:solidFill>
                <a:latin typeface="Source Sans Pro Bold"/>
                <a:ea typeface="Source Sans Pro Bold"/>
                <a:cs typeface="Source Sans Pro Bold"/>
                <a:sym typeface="Source Sans Pro Bold"/>
              </a:defRPr>
            </a:pPr>
            <a:r>
              <a:rPr lang="fr" sz="1400" b="1" dirty="0">
                <a:solidFill>
                  <a:srgbClr val="C00000"/>
                </a:solidFill>
                <a:ea typeface="Source Sans Pro Bold"/>
              </a:rPr>
              <a:t>Technologies de l’information et des communications</a:t>
            </a:r>
            <a:endParaRPr lang="en-US" sz="1400" b="1" dirty="0">
              <a:solidFill>
                <a:srgbClr val="C00000"/>
              </a:solidFill>
              <a:ea typeface="Source Sans Pro Bold"/>
            </a:endParaRPr>
          </a:p>
          <a:p>
            <a:pPr marL="413385" lvl="1" indent="-285750" defTabSz="156234">
              <a:lnSpc>
                <a:spcPct val="100000"/>
              </a:lnSpc>
              <a:spcBef>
                <a:spcPct val="20000"/>
              </a:spcBef>
              <a:spcAft>
                <a:spcPct val="0"/>
              </a:spcAft>
              <a:defRPr sz="1727">
                <a:solidFill>
                  <a:schemeClr val="accent3">
                    <a:lumOff val="-6274"/>
                  </a:schemeClr>
                </a:solidFill>
                <a:latin typeface="Source Sans Pro Bold"/>
                <a:ea typeface="Source Sans Pro Bold"/>
                <a:cs typeface="Source Sans Pro Bold"/>
                <a:sym typeface="Source Sans Pro Bold"/>
              </a:defRPr>
            </a:pPr>
            <a:r>
              <a:rPr lang="fr" sz="1400" dirty="0">
                <a:solidFill>
                  <a:srgbClr val="10253F"/>
                </a:solidFill>
                <a:latin typeface="Source Sans Pro" panose="020B0503030403020204" pitchFamily="34" charset="0"/>
                <a:cs typeface="Arial"/>
              </a:rPr>
              <a:t>Ordinateurs portables et imprimante.</a:t>
            </a:r>
            <a:endParaRPr lang="en-US" sz="1400" dirty="0">
              <a:solidFill>
                <a:srgbClr val="10253F"/>
              </a:solidFill>
              <a:latin typeface="Source Sans Pro" panose="020B0503030403020204" pitchFamily="34" charset="0"/>
              <a:cs typeface="Arial"/>
            </a:endParaRPr>
          </a:p>
          <a:p>
            <a:pPr marL="413385" lvl="1" indent="-285750" defTabSz="156234">
              <a:lnSpc>
                <a:spcPct val="100000"/>
              </a:lnSpc>
              <a:spcBef>
                <a:spcPct val="20000"/>
              </a:spcBef>
              <a:spcAft>
                <a:spcPct val="0"/>
              </a:spcAft>
              <a:defRPr sz="1727">
                <a:solidFill>
                  <a:schemeClr val="accent3">
                    <a:lumOff val="-6274"/>
                  </a:schemeClr>
                </a:solidFill>
                <a:latin typeface="Source Sans Pro Bold"/>
                <a:ea typeface="Source Sans Pro Bold"/>
                <a:cs typeface="Source Sans Pro Bold"/>
                <a:sym typeface="Source Sans Pro Bold"/>
              </a:defRPr>
            </a:pPr>
            <a:r>
              <a:rPr lang="fr" sz="1400" dirty="0">
                <a:solidFill>
                  <a:srgbClr val="10253F"/>
                </a:solidFill>
                <a:latin typeface="Source Sans Pro" panose="020B0503030403020204" pitchFamily="34" charset="0"/>
                <a:cs typeface="Arial"/>
              </a:rPr>
              <a:t>Jetons de connexion à Internet.</a:t>
            </a:r>
            <a:endParaRPr lang="en-US" sz="1400" dirty="0">
              <a:solidFill>
                <a:srgbClr val="10253F"/>
              </a:solidFill>
              <a:latin typeface="Source Sans Pro" panose="020B0503030403020204" pitchFamily="34" charset="0"/>
              <a:cs typeface="Arial"/>
            </a:endParaRPr>
          </a:p>
          <a:p>
            <a:pPr marL="413385" lvl="1" indent="-285750" defTabSz="156234">
              <a:lnSpc>
                <a:spcPct val="100000"/>
              </a:lnSpc>
              <a:spcBef>
                <a:spcPct val="20000"/>
              </a:spcBef>
              <a:spcAft>
                <a:spcPct val="0"/>
              </a:spcAft>
              <a:defRPr sz="1727">
                <a:solidFill>
                  <a:schemeClr val="accent3">
                    <a:lumOff val="-6274"/>
                  </a:schemeClr>
                </a:solidFill>
                <a:latin typeface="Source Sans Pro Bold"/>
                <a:ea typeface="Source Sans Pro Bold"/>
                <a:cs typeface="Source Sans Pro Bold"/>
                <a:sym typeface="Source Sans Pro Bold"/>
              </a:defRPr>
            </a:pPr>
            <a:r>
              <a:rPr lang="fr" sz="1400" dirty="0">
                <a:solidFill>
                  <a:srgbClr val="10253F"/>
                </a:solidFill>
                <a:latin typeface="Source Sans Pro" panose="020B0503030403020204" pitchFamily="34" charset="0"/>
                <a:cs typeface="Arial"/>
              </a:rPr>
              <a:t>Téléphones et crédit téléphonique supplémentaire, radios (si besoin), etc.</a:t>
            </a:r>
            <a:endParaRPr lang="en-US" sz="1400" dirty="0">
              <a:solidFill>
                <a:srgbClr val="10253F"/>
              </a:solidFill>
              <a:latin typeface="Source Sans Pro" panose="020B0503030403020204" pitchFamily="34" charset="0"/>
              <a:cs typeface="Arial"/>
            </a:endParaRPr>
          </a:p>
          <a:p>
            <a:pPr marL="0" indent="0" defTabSz="156234">
              <a:spcBef>
                <a:spcPts val="75"/>
              </a:spcBef>
              <a:buSzTx/>
              <a:buNone/>
              <a:defRPr sz="1727">
                <a:solidFill>
                  <a:schemeClr val="accent3">
                    <a:lumOff val="-6274"/>
                  </a:schemeClr>
                </a:solidFill>
                <a:latin typeface="Source Sans Pro Bold"/>
                <a:ea typeface="Source Sans Pro Bold"/>
                <a:cs typeface="Source Sans Pro Bold"/>
                <a:sym typeface="Source Sans Pro Bold"/>
              </a:defRPr>
            </a:pPr>
            <a:endParaRPr lang="fr-FR" sz="1400" b="1" dirty="0">
              <a:solidFill>
                <a:srgbClr val="C00000"/>
              </a:solidFill>
              <a:ea typeface="Source Sans Pro Bold"/>
            </a:endParaRPr>
          </a:p>
        </p:txBody>
      </p:sp>
      <p:sp>
        <p:nvSpPr>
          <p:cNvPr id="371" name="Title 1"/>
          <p:cNvSpPr txBox="1">
            <a:spLocks noGrp="1"/>
          </p:cNvSpPr>
          <p:nvPr>
            <p:ph type="title"/>
          </p:nvPr>
        </p:nvSpPr>
        <p:spPr>
          <a:xfrm>
            <a:off x="1" y="-16066"/>
            <a:ext cx="6420600" cy="889538"/>
          </a:xfrm>
          <a:prstGeom prst="rect">
            <a:avLst/>
          </a:prstGeom>
        </p:spPr>
        <p:txBody>
          <a:bodyPr lIns="45719" tIns="45720" rIns="45719" bIns="45720" anchor="ctr">
            <a:normAutofit/>
          </a:bodyPr>
          <a:lstStyle/>
          <a:p>
            <a:r>
              <a:rPr lang="fr" sz="2800" b="1" dirty="0">
                <a:solidFill>
                  <a:schemeClr val="bg1"/>
                </a:solidFill>
              </a:rPr>
              <a:t>Exemple : liste de contrôle logistique </a:t>
            </a:r>
            <a:br>
              <a:rPr lang="fr" sz="2800" b="1" dirty="0">
                <a:solidFill>
                  <a:schemeClr val="bg1"/>
                </a:solidFill>
              </a:rPr>
            </a:br>
            <a:r>
              <a:rPr lang="fr" sz="2800" b="1" dirty="0">
                <a:solidFill>
                  <a:schemeClr val="bg1"/>
                </a:solidFill>
              </a:rPr>
              <a:t>pour la maladie à virus Ebola</a:t>
            </a:r>
            <a:endParaRPr b="1" dirty="0">
              <a:solidFill>
                <a:schemeClr val="bg1"/>
              </a:solidFill>
            </a:endParaRPr>
          </a:p>
        </p:txBody>
      </p:sp>
    </p:spTree>
    <p:extLst>
      <p:ext uri="{BB962C8B-B14F-4D97-AF65-F5344CB8AC3E}">
        <p14:creationId xmlns:p14="http://schemas.microsoft.com/office/powerpoint/2010/main" val="2689317065"/>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5" name="Slide Number Placeholder 5"/>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rPr dirty="0"/>
              <a:t>15</a:t>
            </a:fld>
            <a:endParaRPr dirty="0"/>
          </a:p>
        </p:txBody>
      </p:sp>
      <p:sp>
        <p:nvSpPr>
          <p:cNvPr id="376" name="Content Placeholder 2"/>
          <p:cNvSpPr txBox="1">
            <a:spLocks noGrp="1"/>
          </p:cNvSpPr>
          <p:nvPr>
            <p:ph type="body" idx="1"/>
          </p:nvPr>
        </p:nvSpPr>
        <p:spPr>
          <a:xfrm>
            <a:off x="479376" y="1247001"/>
            <a:ext cx="11193142" cy="4654071"/>
          </a:xfrm>
          <a:prstGeom prst="rect">
            <a:avLst/>
          </a:prstGeom>
        </p:spPr>
        <p:txBody>
          <a:bodyPr lIns="91440" tIns="45720" rIns="91440" bIns="45720" anchor="t"/>
          <a:lstStyle/>
          <a:p>
            <a:pPr marL="75565" lvl="1" indent="0" defTabSz="151352">
              <a:spcBef>
                <a:spcPts val="0"/>
              </a:spcBef>
              <a:buClr>
                <a:srgbClr val="C00000"/>
              </a:buClr>
              <a:buNone/>
              <a:defRPr sz="1674">
                <a:solidFill>
                  <a:schemeClr val="accent3">
                    <a:lumOff val="-6274"/>
                  </a:schemeClr>
                </a:solidFill>
                <a:latin typeface="Source Sans Pro Bold"/>
                <a:ea typeface="Source Sans Pro Bold"/>
                <a:cs typeface="Source Sans Pro Bold"/>
                <a:sym typeface="Source Sans Pro Bold"/>
              </a:defRPr>
            </a:pPr>
            <a:r>
              <a:rPr lang="fr" sz="1400" b="1" dirty="0">
                <a:solidFill>
                  <a:srgbClr val="C00000"/>
                </a:solidFill>
                <a:ea typeface="Source Sans Pro Bold"/>
              </a:rPr>
              <a:t>Fournitures médicales</a:t>
            </a:r>
            <a:endParaRPr lang="en-US" sz="1400" b="1" dirty="0">
              <a:solidFill>
                <a:srgbClr val="C00000"/>
              </a:solidFill>
              <a:ea typeface="Source Sans Pro Bold"/>
            </a:endParaRPr>
          </a:p>
          <a:p>
            <a:pPr marL="252730" lvl="1" indent="-177165" defTabSz="151352">
              <a:spcBef>
                <a:spcPts val="0"/>
              </a:spcBef>
              <a:buClr>
                <a:srgbClr val="C00000"/>
              </a:buClr>
              <a:defRPr sz="1674"/>
            </a:pPr>
            <a:r>
              <a:rPr lang="fr" sz="1400" dirty="0"/>
              <a:t>Kit de réhydratation par perfusion.</a:t>
            </a:r>
            <a:endParaRPr lang="en-US" sz="1400" dirty="0"/>
          </a:p>
          <a:p>
            <a:pPr marL="252730" lvl="1" indent="-177165" defTabSz="151352">
              <a:spcBef>
                <a:spcPts val="0"/>
              </a:spcBef>
              <a:buClr>
                <a:srgbClr val="C00000"/>
              </a:buClr>
              <a:defRPr sz="1674"/>
            </a:pPr>
            <a:r>
              <a:rPr lang="fr" sz="1400" dirty="0"/>
              <a:t>Sels de réhydratation orale.</a:t>
            </a:r>
            <a:endParaRPr lang="en-US" sz="1400" dirty="0"/>
          </a:p>
          <a:p>
            <a:pPr marL="252730" lvl="1" indent="-177165" defTabSz="151352">
              <a:spcBef>
                <a:spcPts val="0"/>
              </a:spcBef>
              <a:buClr>
                <a:srgbClr val="C00000"/>
              </a:buClr>
              <a:defRPr sz="1674"/>
            </a:pPr>
            <a:r>
              <a:rPr lang="fr" sz="1400" dirty="0"/>
              <a:t>Traitements en cours.</a:t>
            </a:r>
            <a:endParaRPr lang="en-US" sz="1400" dirty="0">
              <a:solidFill>
                <a:srgbClr val="0070C0"/>
              </a:solidFill>
              <a:cs typeface="Arial"/>
            </a:endParaRPr>
          </a:p>
          <a:p>
            <a:pPr marL="252730" lvl="1" indent="-177165" defTabSz="151352">
              <a:spcBef>
                <a:spcPts val="0"/>
              </a:spcBef>
              <a:buClr>
                <a:srgbClr val="C00000"/>
              </a:buClr>
              <a:defRPr sz="1674"/>
            </a:pPr>
            <a:endParaRPr lang="fr" sz="1400" dirty="0">
              <a:cs typeface="Arial"/>
            </a:endParaRPr>
          </a:p>
          <a:p>
            <a:pPr marL="75565" lvl="1" indent="0" defTabSz="151352">
              <a:spcBef>
                <a:spcPts val="0"/>
              </a:spcBef>
              <a:buClr>
                <a:srgbClr val="C00000"/>
              </a:buClr>
              <a:buNone/>
              <a:defRPr sz="1674"/>
            </a:pPr>
            <a:r>
              <a:rPr lang="fr" sz="1400" b="1" dirty="0">
                <a:solidFill>
                  <a:srgbClr val="C00000"/>
                </a:solidFill>
                <a:ea typeface="Source Sans Pro Bold"/>
              </a:rPr>
              <a:t>Équipement de terrain et EPI</a:t>
            </a:r>
            <a:endParaRPr lang="en-US" sz="1400" b="1" dirty="0">
              <a:solidFill>
                <a:srgbClr val="C00000"/>
              </a:solidFill>
              <a:ea typeface="Source Sans Pro Bold"/>
            </a:endParaRPr>
          </a:p>
          <a:p>
            <a:pPr marL="252730" lvl="1" indent="-177165" defTabSz="151352">
              <a:spcBef>
                <a:spcPts val="0"/>
              </a:spcBef>
              <a:buClr>
                <a:srgbClr val="C00000"/>
              </a:buClr>
              <a:defRPr sz="1674"/>
            </a:pPr>
            <a:r>
              <a:rPr lang="fr" sz="1400" dirty="0"/>
              <a:t>Solution hydroalcoolique, savon, hypochlorite de calcium/Javel.</a:t>
            </a:r>
            <a:endParaRPr lang="en-US" sz="1400" dirty="0"/>
          </a:p>
          <a:p>
            <a:pPr marL="252730" lvl="1" indent="-177165" defTabSz="151352">
              <a:spcBef>
                <a:spcPts val="0"/>
              </a:spcBef>
              <a:buClr>
                <a:srgbClr val="C00000"/>
              </a:buClr>
              <a:defRPr sz="1674"/>
            </a:pPr>
            <a:r>
              <a:rPr lang="fr" sz="1400" dirty="0"/>
              <a:t>EPI comprenant une tenue médicale non stérile, des gants en nitrile jetables, des gants résistants, un masque de protection respiratoire N95, une combinaison et/ou une blouse, des bottes en caoutchouc, un tablier résistant, un écran facial et/ou des lunettes de protection, et des masques chirurgicaux.</a:t>
            </a:r>
            <a:endParaRPr lang="en-US" sz="1400" dirty="0"/>
          </a:p>
          <a:p>
            <a:pPr marL="252730" lvl="1" indent="-177165" defTabSz="151352">
              <a:spcBef>
                <a:spcPts val="0"/>
              </a:spcBef>
              <a:buClr>
                <a:srgbClr val="C00000"/>
              </a:buClr>
              <a:defRPr sz="1674"/>
            </a:pPr>
            <a:r>
              <a:rPr lang="fr" sz="1400" dirty="0"/>
              <a:t>Thermomètres à infrarouge.</a:t>
            </a:r>
            <a:endParaRPr lang="en-US" sz="1400" dirty="0"/>
          </a:p>
          <a:p>
            <a:pPr marL="252730" lvl="1" indent="-177165" defTabSz="151352">
              <a:spcBef>
                <a:spcPts val="0"/>
              </a:spcBef>
              <a:buClr>
                <a:srgbClr val="C00000"/>
              </a:buClr>
              <a:defRPr sz="1674"/>
            </a:pPr>
            <a:r>
              <a:rPr lang="fr" sz="1400" dirty="0"/>
              <a:t>Housses mortuaires.</a:t>
            </a:r>
            <a:endParaRPr lang="en-US" sz="1400" dirty="0"/>
          </a:p>
          <a:p>
            <a:pPr marL="252730" lvl="1" indent="-177165" defTabSz="151352">
              <a:spcBef>
                <a:spcPts val="0"/>
              </a:spcBef>
              <a:buClr>
                <a:srgbClr val="C00000"/>
              </a:buClr>
              <a:defRPr sz="1674"/>
            </a:pPr>
            <a:r>
              <a:rPr lang="fr" sz="1400" dirty="0"/>
              <a:t>Pulvérisateurs à dos.</a:t>
            </a:r>
            <a:endParaRPr lang="en-US" sz="1400" dirty="0"/>
          </a:p>
          <a:p>
            <a:pPr marL="252730" lvl="1" indent="-177165" defTabSz="151352">
              <a:spcBef>
                <a:spcPts val="0"/>
              </a:spcBef>
              <a:buClr>
                <a:srgbClr val="C00000"/>
              </a:buClr>
              <a:defRPr sz="1674"/>
            </a:pPr>
            <a:r>
              <a:rPr lang="fr" sz="1400" dirty="0"/>
              <a:t>Sacs jetables destinés aux déchets biologiques dangereux.</a:t>
            </a:r>
            <a:endParaRPr lang="en-US" sz="1400" dirty="0"/>
          </a:p>
          <a:p>
            <a:pPr marL="252730" lvl="1" indent="-177165" defTabSz="151352">
              <a:spcBef>
                <a:spcPts val="0"/>
              </a:spcBef>
              <a:buClr>
                <a:srgbClr val="C00000"/>
              </a:buClr>
              <a:defRPr sz="1674"/>
            </a:pPr>
            <a:r>
              <a:rPr lang="fr" sz="1400" dirty="0"/>
              <a:t>Kit de prélèvement d’échantillons (UN 2814, kit de prélèvement sanguin, écouvillons de prélèvement oral, gants, tampons d’alcool).</a:t>
            </a:r>
            <a:endParaRPr lang="en-US" sz="1400" dirty="0"/>
          </a:p>
          <a:p>
            <a:pPr marL="252730" lvl="1" indent="-177165" defTabSz="151352">
              <a:spcBef>
                <a:spcPts val="0"/>
              </a:spcBef>
              <a:buClr>
                <a:srgbClr val="C00000"/>
              </a:buClr>
              <a:defRPr sz="1674"/>
            </a:pPr>
            <a:r>
              <a:rPr lang="fr" sz="1400" dirty="0"/>
              <a:t>Triple emballage. </a:t>
            </a:r>
            <a:endParaRPr lang="en-US" sz="1400" dirty="0"/>
          </a:p>
          <a:p>
            <a:pPr marL="252730" lvl="1" indent="-177165" defTabSz="151352">
              <a:spcBef>
                <a:spcPts val="0"/>
              </a:spcBef>
              <a:buClr>
                <a:srgbClr val="C00000"/>
              </a:buClr>
              <a:defRPr sz="1674"/>
            </a:pPr>
            <a:r>
              <a:rPr lang="fr" sz="1400" dirty="0"/>
              <a:t>Boîte de sécurité/contenant pour objets pointus ou tranchants.</a:t>
            </a:r>
            <a:endParaRPr lang="en-US" sz="1400" dirty="0"/>
          </a:p>
          <a:p>
            <a:pPr marL="81280" indent="0" defTabSz="151352">
              <a:lnSpc>
                <a:spcPct val="100000"/>
              </a:lnSpc>
              <a:spcBef>
                <a:spcPct val="20000"/>
              </a:spcBef>
              <a:spcAft>
                <a:spcPct val="0"/>
              </a:spcAft>
              <a:buClr>
                <a:srgbClr val="65A000"/>
              </a:buClr>
              <a:buNone/>
              <a:defRPr sz="1674">
                <a:solidFill>
                  <a:schemeClr val="accent3">
                    <a:lumOff val="-6274"/>
                  </a:schemeClr>
                </a:solidFill>
                <a:latin typeface="Source Sans Pro Bold"/>
                <a:ea typeface="Source Sans Pro Bold"/>
                <a:cs typeface="Source Sans Pro Bold"/>
                <a:sym typeface="Source Sans Pro Bold"/>
              </a:defRPr>
            </a:pPr>
            <a:endParaRPr lang="fr" sz="1400" b="1" dirty="0">
              <a:solidFill>
                <a:srgbClr val="0070C0"/>
              </a:solidFill>
              <a:cs typeface="Arial"/>
            </a:endParaRPr>
          </a:p>
          <a:p>
            <a:pPr marL="81280" indent="0" defTabSz="151352">
              <a:lnSpc>
                <a:spcPct val="100000"/>
              </a:lnSpc>
              <a:spcBef>
                <a:spcPct val="20000"/>
              </a:spcBef>
              <a:spcAft>
                <a:spcPct val="0"/>
              </a:spcAft>
              <a:buNone/>
              <a:defRPr sz="1674">
                <a:solidFill>
                  <a:schemeClr val="accent3">
                    <a:lumOff val="-6274"/>
                  </a:schemeClr>
                </a:solidFill>
                <a:latin typeface="Source Sans Pro Bold"/>
                <a:ea typeface="Source Sans Pro Bold"/>
                <a:cs typeface="Source Sans Pro Bold"/>
                <a:sym typeface="Source Sans Pro Bold"/>
              </a:defRPr>
            </a:pPr>
            <a:r>
              <a:rPr lang="fr" sz="1400" b="1" dirty="0">
                <a:solidFill>
                  <a:srgbClr val="C00000"/>
                </a:solidFill>
                <a:ea typeface="Source Sans Pro Bold"/>
              </a:rPr>
              <a:t>Transport</a:t>
            </a:r>
            <a:endParaRPr lang="en-US" sz="1400" b="1" dirty="0">
              <a:solidFill>
                <a:srgbClr val="C00000"/>
              </a:solidFill>
              <a:ea typeface="Source Sans Pro Bold"/>
            </a:endParaRPr>
          </a:p>
          <a:p>
            <a:pPr marL="252730" lvl="1" indent="-177165" defTabSz="151352">
              <a:spcBef>
                <a:spcPts val="0"/>
              </a:spcBef>
              <a:buClr>
                <a:srgbClr val="C00000"/>
              </a:buClr>
              <a:defRPr sz="1674"/>
            </a:pPr>
            <a:r>
              <a:rPr lang="fr" sz="1400" dirty="0"/>
              <a:t>Accès à des voitures ou des scooters et à du carburant.</a:t>
            </a:r>
            <a:endParaRPr lang="en-US" sz="1400" dirty="0"/>
          </a:p>
          <a:p>
            <a:pPr marL="81280" indent="0" defTabSz="151352">
              <a:lnSpc>
                <a:spcPct val="100000"/>
              </a:lnSpc>
              <a:spcBef>
                <a:spcPct val="20000"/>
              </a:spcBef>
              <a:spcAft>
                <a:spcPct val="0"/>
              </a:spcAft>
              <a:buClr>
                <a:srgbClr val="65A000"/>
              </a:buClr>
              <a:buNone/>
              <a:defRPr sz="1674">
                <a:solidFill>
                  <a:schemeClr val="accent3">
                    <a:lumOff val="-6274"/>
                  </a:schemeClr>
                </a:solidFill>
                <a:latin typeface="Source Sans Pro Bold"/>
                <a:ea typeface="Source Sans Pro Bold"/>
                <a:cs typeface="Source Sans Pro Bold"/>
                <a:sym typeface="Source Sans Pro Bold"/>
              </a:defRPr>
            </a:pPr>
            <a:endParaRPr lang="fr" sz="1400" b="1" dirty="0">
              <a:solidFill>
                <a:srgbClr val="C00000"/>
              </a:solidFill>
              <a:ea typeface="Source Sans Pro Bold"/>
            </a:endParaRPr>
          </a:p>
          <a:p>
            <a:pPr marL="81280" indent="0" defTabSz="151352">
              <a:lnSpc>
                <a:spcPct val="100000"/>
              </a:lnSpc>
              <a:spcBef>
                <a:spcPct val="20000"/>
              </a:spcBef>
              <a:spcAft>
                <a:spcPct val="0"/>
              </a:spcAft>
              <a:buNone/>
              <a:defRPr sz="1674">
                <a:solidFill>
                  <a:schemeClr val="accent3">
                    <a:lumOff val="-6274"/>
                  </a:schemeClr>
                </a:solidFill>
                <a:latin typeface="Source Sans Pro Bold"/>
                <a:ea typeface="Source Sans Pro Bold"/>
                <a:cs typeface="Source Sans Pro Bold"/>
                <a:sym typeface="Source Sans Pro Bold"/>
              </a:defRPr>
            </a:pPr>
            <a:r>
              <a:rPr lang="fr" sz="1400" b="1" dirty="0">
                <a:solidFill>
                  <a:srgbClr val="C00000"/>
                </a:solidFill>
                <a:ea typeface="Source Sans Pro Bold"/>
              </a:rPr>
              <a:t>Finances</a:t>
            </a:r>
            <a:endParaRPr lang="en-US" sz="1400" b="1" dirty="0">
              <a:solidFill>
                <a:srgbClr val="C00000"/>
              </a:solidFill>
              <a:ea typeface="Source Sans Pro Bold"/>
            </a:endParaRPr>
          </a:p>
          <a:p>
            <a:pPr marL="252730" lvl="1" indent="-177165" defTabSz="151352">
              <a:spcBef>
                <a:spcPts val="0"/>
              </a:spcBef>
              <a:buClr>
                <a:srgbClr val="C00000"/>
              </a:buClr>
              <a:defRPr sz="1674"/>
            </a:pPr>
            <a:r>
              <a:rPr lang="fr" sz="1400" dirty="0"/>
              <a:t>Indemnités journalières, petite caisse.</a:t>
            </a:r>
            <a:endParaRPr lang="en-US" sz="1400" dirty="0"/>
          </a:p>
          <a:p>
            <a:pPr marL="252730" lvl="1" indent="-177165" defTabSz="151352">
              <a:spcBef>
                <a:spcPts val="0"/>
              </a:spcBef>
              <a:buClr>
                <a:srgbClr val="C00000"/>
              </a:buClr>
              <a:defRPr sz="1674"/>
            </a:pPr>
            <a:r>
              <a:rPr lang="fr" sz="1400" dirty="0"/>
              <a:t>Accès aux fonds d’urgence et au mécanisme de déblocage connexe.</a:t>
            </a:r>
            <a:endParaRPr lang="en-US" sz="1400" dirty="0"/>
          </a:p>
          <a:p>
            <a:pPr marL="252730" lvl="1" indent="-177165" defTabSz="151352">
              <a:spcBef>
                <a:spcPts val="0"/>
              </a:spcBef>
              <a:buClr>
                <a:srgbClr val="C00000"/>
              </a:buClr>
              <a:defRPr sz="1674">
                <a:solidFill>
                  <a:schemeClr val="accent3">
                    <a:lumOff val="-6274"/>
                  </a:schemeClr>
                </a:solidFill>
                <a:latin typeface="Source Sans Pro Bold"/>
                <a:ea typeface="Source Sans Pro Bold"/>
                <a:cs typeface="Source Sans Pro Bold"/>
                <a:sym typeface="Source Sans Pro Bold"/>
              </a:defRPr>
            </a:pPr>
            <a:endParaRPr lang="fr-FR" sz="1400" dirty="0"/>
          </a:p>
          <a:p>
            <a:pPr marL="0" indent="0" defTabSz="151352">
              <a:spcBef>
                <a:spcPts val="75"/>
              </a:spcBef>
              <a:buSzTx/>
              <a:buNone/>
              <a:defRPr sz="1674">
                <a:solidFill>
                  <a:schemeClr val="accent3">
                    <a:lumOff val="-6274"/>
                  </a:schemeClr>
                </a:solidFill>
                <a:latin typeface="Source Sans Pro Bold"/>
                <a:ea typeface="Source Sans Pro Bold"/>
                <a:cs typeface="Source Sans Pro Bold"/>
                <a:sym typeface="Source Sans Pro Bold"/>
              </a:defRPr>
            </a:pPr>
            <a:endParaRPr lang="fr-FR" sz="1400" b="1" dirty="0">
              <a:solidFill>
                <a:srgbClr val="C00000"/>
              </a:solidFill>
              <a:ea typeface="Source Sans Pro Bold"/>
            </a:endParaRPr>
          </a:p>
        </p:txBody>
      </p:sp>
      <p:sp>
        <p:nvSpPr>
          <p:cNvPr id="5" name="Title 1">
            <a:extLst>
              <a:ext uri="{FF2B5EF4-FFF2-40B4-BE49-F238E27FC236}">
                <a16:creationId xmlns:a16="http://schemas.microsoft.com/office/drawing/2014/main" id="{B7C03C81-63F3-D4BA-3F26-5A16C1A8C538}"/>
              </a:ext>
            </a:extLst>
          </p:cNvPr>
          <p:cNvSpPr txBox="1">
            <a:spLocks/>
          </p:cNvSpPr>
          <p:nvPr/>
        </p:nvSpPr>
        <p:spPr>
          <a:xfrm>
            <a:off x="119336" y="3379"/>
            <a:ext cx="8506536" cy="7857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ctr">
            <a:normAutofit fontScale="97500" lnSpcReduction="10000"/>
          </a:bodyPr>
          <a:lstStyle>
            <a:lvl1pPr marL="0" marR="0" indent="0" algn="l" defTabSz="162744"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162744"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162744"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162744"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162744"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162744"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162744"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162744"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162744"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9pPr>
          </a:lstStyle>
          <a:p>
            <a:r>
              <a:rPr lang="fr-FR" sz="2800" b="1" kern="0" dirty="0">
                <a:solidFill>
                  <a:schemeClr val="bg1"/>
                </a:solidFill>
              </a:rPr>
              <a:t>Exemple : liste de contrôle logistique </a:t>
            </a:r>
            <a:br>
              <a:rPr lang="fr-FR" sz="2800" b="1" kern="0" dirty="0">
                <a:solidFill>
                  <a:schemeClr val="bg1"/>
                </a:solidFill>
              </a:rPr>
            </a:br>
            <a:r>
              <a:rPr lang="fr-FR" sz="2800" b="1" kern="0" dirty="0">
                <a:solidFill>
                  <a:schemeClr val="bg1"/>
                </a:solidFill>
              </a:rPr>
              <a:t>pour la maladie à virus Ebola (2)</a:t>
            </a:r>
            <a:endParaRPr lang="fr-FR" b="1" kern="0" dirty="0">
              <a:solidFill>
                <a:schemeClr val="bg1"/>
              </a:solidFill>
            </a:endParaRPr>
          </a:p>
        </p:txBody>
      </p:sp>
    </p:spTree>
    <p:extLst>
      <p:ext uri="{BB962C8B-B14F-4D97-AF65-F5344CB8AC3E}">
        <p14:creationId xmlns:p14="http://schemas.microsoft.com/office/powerpoint/2010/main" val="2728370615"/>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66C94FD-C24C-4F45-A8D2-4F58E0595B32}"/>
              </a:ext>
            </a:extLst>
          </p:cNvPr>
          <p:cNvSpPr>
            <a:spLocks noGrp="1"/>
          </p:cNvSpPr>
          <p:nvPr>
            <p:ph type="body" sz="half" idx="1"/>
          </p:nvPr>
        </p:nvSpPr>
        <p:spPr>
          <a:xfrm>
            <a:off x="1840706" y="1916832"/>
            <a:ext cx="8510588" cy="1870076"/>
          </a:xfrm>
        </p:spPr>
        <p:txBody>
          <a:bodyPr>
            <a:normAutofit/>
          </a:bodyPr>
          <a:lstStyle/>
          <a:p>
            <a:r>
              <a:rPr lang="fr-FR" sz="4400" dirty="0"/>
              <a:t>Merci !</a:t>
            </a:r>
            <a:endParaRPr lang="en-US" sz="4400" dirty="0"/>
          </a:p>
        </p:txBody>
      </p:sp>
    </p:spTree>
    <p:extLst>
      <p:ext uri="{BB962C8B-B14F-4D97-AF65-F5344CB8AC3E}">
        <p14:creationId xmlns:p14="http://schemas.microsoft.com/office/powerpoint/2010/main" val="3355984991"/>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custDataLst>
              <p:tags r:id="rId1"/>
            </p:custDataLst>
          </p:nvPr>
        </p:nvSpPr>
        <p:spPr>
          <a:xfrm>
            <a:off x="479376" y="1052736"/>
            <a:ext cx="11017223" cy="5206965"/>
          </a:xfrm>
        </p:spPr>
        <p:txBody>
          <a:bodyPr vert="horz" wrap="square" lIns="13500" tIns="0" rIns="13500" bIns="0" numCol="1" rtlCol="0" anchor="t" anchorCtr="0" compatLnSpc="1">
            <a:prstTxWarp prst="textNoShape">
              <a:avLst/>
            </a:prstTxWarp>
            <a:noAutofit/>
          </a:bodyPr>
          <a:lstStyle/>
          <a:p>
            <a:r>
              <a:rPr lang="fr" sz="1600" b="1" dirty="0">
                <a:cs typeface="Arial"/>
              </a:rPr>
              <a:t>Plateforme d’apprentissage de l’OMS sur la sécurité sanitaire – Supports de formation</a:t>
            </a:r>
          </a:p>
          <a:p>
            <a:endParaRPr lang="en-US" sz="1600" dirty="0">
              <a:cs typeface="Arial"/>
            </a:endParaRPr>
          </a:p>
          <a:p>
            <a:r>
              <a:rPr lang="fr" sz="1600" dirty="0">
                <a:cs typeface="Arial"/>
              </a:rPr>
              <a:t>Les présents supports de formation sont la propriété de © l’Organisation mondiale de la Santé (OMS), 2022. Tous droits réservés.</a:t>
            </a:r>
          </a:p>
          <a:p>
            <a:r>
              <a:rPr lang="fr" sz="1600" dirty="0">
                <a:cs typeface="Arial"/>
              </a:rPr>
              <a:t>Votre utilisation des présents supports est soumise aux conditions d’utilisation de la « </a:t>
            </a:r>
            <a:r>
              <a:rPr lang="fr" sz="1600" u="sng" dirty="0">
                <a:cs typeface="Arial"/>
                <a:hlinkClick r:id="rId3"/>
              </a:rPr>
              <a:t>Plateforme d’apprentissage de l’OMS sur la sécurité sanitaire – Supports de formation</a:t>
            </a:r>
            <a:r>
              <a:rPr lang="fr" sz="1600" dirty="0">
                <a:cs typeface="Arial"/>
              </a:rPr>
              <a:t> », que vous avez acceptées en les téléchargeant, et qui sont disponibles sur la Plateforme d’apprentissage sur la sécurité sanitaire à l’adresse suivante : </a:t>
            </a:r>
            <a:r>
              <a:rPr lang="fr" sz="1600" u="sng" dirty="0">
                <a:cs typeface="Arial"/>
                <a:hlinkClick r:id="rId4"/>
              </a:rPr>
              <a:t>https://extranet.who.int/hslp</a:t>
            </a:r>
            <a:r>
              <a:rPr lang="fr" sz="1600" dirty="0">
                <a:cs typeface="Arial"/>
              </a:rPr>
              <a:t>.  </a:t>
            </a:r>
            <a:endParaRPr lang="en-US" sz="1600" dirty="0"/>
          </a:p>
          <a:p>
            <a:endParaRPr lang="en-US" sz="1600" dirty="0"/>
          </a:p>
          <a:p>
            <a:r>
              <a:rPr lang="fr" sz="1600" dirty="0">
                <a:cs typeface="Arial"/>
              </a:rPr>
              <a:t>En cas d’adaptation, de modification, de traduction ou de toute autre révision du contenu de ces documents, vous ne devez pas laisser entendre que l’OMS est affiliée de quelque manière que ce soit à ces modifications, et vous ne devez pas utiliser le nom ni l’emblème de l’OMS dans les documents ainsi modifiés. </a:t>
            </a:r>
            <a:endParaRPr lang="en-US" sz="1600" dirty="0"/>
          </a:p>
          <a:p>
            <a:endParaRPr lang="en-US" sz="1600" dirty="0"/>
          </a:p>
          <a:p>
            <a:r>
              <a:rPr lang="fr" sz="1600" dirty="0">
                <a:cs typeface="Times New Roman"/>
              </a:rPr>
              <a:t>Si vous adaptez, modifiez, traduisez ou révisez de toute autre manière que ce soit le contenu de ces documents, vous devez en citer la source en indiquant la mention suivante : « Ces supports de formation sont une version modifiée du Kit de formation </a:t>
            </a:r>
            <a:r>
              <a:rPr lang="fr" sz="1600">
                <a:cs typeface="Times New Roman"/>
              </a:rPr>
              <a:t>avancée des équipes d’intervention rapide (disponible à l’adresse suivante : </a:t>
            </a:r>
            <a:r>
              <a:rPr lang="fr" sz="1600" dirty="0">
                <a:cs typeface="Arial"/>
              </a:rPr>
              <a:t>https://extranet.who.int/hslp/</a:t>
            </a:r>
            <a:r>
              <a:rPr lang="fr" sz="1600" dirty="0">
                <a:cs typeface="Times New Roman"/>
              </a:rPr>
              <a:t>), lequel est la propriété de © l’Organisation mondiale de la Santé (OMS) 2022, et sont utilisés avec l’autorisation de l’OMS. L’OMS décline toute responsabilité en cas de modification ou de révision des documents de l’OMS protégés par le droit d’auteur. »  </a:t>
            </a:r>
          </a:p>
          <a:p>
            <a:endParaRPr lang="fr" sz="1600" dirty="0">
              <a:cs typeface="Times New Roman"/>
            </a:endParaRPr>
          </a:p>
          <a:p>
            <a:r>
              <a:rPr lang="fr" sz="1600" dirty="0">
                <a:cs typeface="Arial"/>
              </a:rPr>
              <a:t>En outre, nous vous invitons à informer l’OMS de toute modification de ces documents utilisés à des fins publiques, d’archivage ou de formation continue, en envoyant un courrier électronique à l’adresse suivante : </a:t>
            </a:r>
            <a:r>
              <a:rPr lang="fr" sz="1600" u="sng" dirty="0">
                <a:solidFill>
                  <a:srgbClr val="0563C1"/>
                </a:solidFill>
                <a:cs typeface="Arial"/>
                <a:hlinkClick r:id="rId5"/>
              </a:rPr>
              <a:t>ihrhrt@who.int</a:t>
            </a:r>
            <a:r>
              <a:rPr lang="fr" sz="1600" dirty="0">
                <a:cs typeface="Arial"/>
              </a:rPr>
              <a:t>.</a:t>
            </a:r>
            <a:endParaRPr lang="en-US" sz="1600" dirty="0">
              <a:cs typeface="Arial"/>
            </a:endParaRPr>
          </a:p>
          <a:p>
            <a:pPr rtl="0"/>
            <a:endParaRPr lang="en-US" dirty="0"/>
          </a:p>
        </p:txBody>
      </p:sp>
      <p:sp>
        <p:nvSpPr>
          <p:cNvPr id="2" name="Text Placeholder 1">
            <a:extLst>
              <a:ext uri="{FF2B5EF4-FFF2-40B4-BE49-F238E27FC236}">
                <a16:creationId xmlns:a16="http://schemas.microsoft.com/office/drawing/2014/main" id="{44F3CEC0-089A-430A-8517-DCD9D6D10F2D}"/>
              </a:ext>
            </a:extLst>
          </p:cNvPr>
          <p:cNvSpPr>
            <a:spLocks noGrp="1"/>
          </p:cNvSpPr>
          <p:nvPr>
            <p:ph type="body" idx="21"/>
          </p:nvPr>
        </p:nvSpPr>
        <p:spPr>
          <a:xfrm>
            <a:off x="0" y="4090"/>
            <a:ext cx="6909197" cy="622301"/>
          </a:xfrm>
        </p:spPr>
        <p:txBody>
          <a:bodyPr>
            <a:normAutofit/>
          </a:bodyPr>
          <a:lstStyle/>
          <a:p>
            <a:r>
              <a:rPr lang="fr-FR" sz="2800" dirty="0"/>
              <a:t>Clause de non-responsabilité</a:t>
            </a:r>
            <a:endParaRPr lang="en-US" sz="2800" dirty="0"/>
          </a:p>
        </p:txBody>
      </p:sp>
    </p:spTree>
    <p:extLst>
      <p:ext uri="{BB962C8B-B14F-4D97-AF65-F5344CB8AC3E}">
        <p14:creationId xmlns:p14="http://schemas.microsoft.com/office/powerpoint/2010/main" val="774900910"/>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5"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t>2</a:t>
            </a:fld>
            <a:endParaRPr/>
          </a:p>
        </p:txBody>
      </p:sp>
      <p:sp>
        <p:nvSpPr>
          <p:cNvPr id="306" name="Title 1"/>
          <p:cNvSpPr txBox="1">
            <a:spLocks noGrp="1"/>
          </p:cNvSpPr>
          <p:nvPr>
            <p:ph type="title"/>
          </p:nvPr>
        </p:nvSpPr>
        <p:spPr>
          <a:xfrm>
            <a:off x="343980" y="188640"/>
            <a:ext cx="3264196" cy="1932377"/>
          </a:xfrm>
          <a:prstGeom prst="rect">
            <a:avLst/>
          </a:prstGeom>
        </p:spPr>
        <p:txBody>
          <a:bodyPr lIns="45719" tIns="45720" rIns="45719" bIns="45720" anchor="ctr">
            <a:normAutofit/>
          </a:bodyPr>
          <a:lstStyle/>
          <a:p>
            <a:r>
              <a:rPr sz="3200" b="1" dirty="0"/>
              <a:t>Note </a:t>
            </a:r>
            <a:r>
              <a:rPr lang="fr-FR" sz="3200" b="1" dirty="0"/>
              <a:t>aux facilitateurs</a:t>
            </a:r>
            <a:endParaRPr sz="3200" b="1" dirty="0"/>
          </a:p>
        </p:txBody>
      </p:sp>
      <p:sp>
        <p:nvSpPr>
          <p:cNvPr id="307" name="Content Placeholder 2"/>
          <p:cNvSpPr txBox="1">
            <a:spLocks noGrp="1"/>
          </p:cNvSpPr>
          <p:nvPr>
            <p:ph type="body" idx="1"/>
          </p:nvPr>
        </p:nvSpPr>
        <p:spPr>
          <a:xfrm>
            <a:off x="4337944" y="1484784"/>
            <a:ext cx="7529515" cy="4242222"/>
          </a:xfrm>
          <a:prstGeom prst="rect">
            <a:avLst/>
          </a:prstGeom>
        </p:spPr>
        <p:txBody>
          <a:bodyPr lIns="68580" tIns="34290" rIns="68580" bIns="34290" anchor="t"/>
          <a:lstStyle/>
          <a:p>
            <a:pPr marL="0" indent="0">
              <a:buNone/>
              <a:defRPr>
                <a:solidFill>
                  <a:srgbClr val="FF0000"/>
                </a:solidFill>
              </a:defRPr>
            </a:pPr>
            <a:r>
              <a:rPr lang="fr" sz="2400" dirty="0">
                <a:solidFill>
                  <a:srgbClr val="C00000"/>
                </a:solidFill>
                <a:cs typeface="Segoe UI"/>
              </a:rPr>
              <a:t>Cette série de diapositives inclut la description des symptômes de sept maladies ; choisissez-en</a:t>
            </a:r>
            <a:r>
              <a:rPr lang="fr-FR" sz="2400" dirty="0">
                <a:solidFill>
                  <a:srgbClr val="C00000"/>
                </a:solidFill>
                <a:cs typeface="Segoe UI"/>
              </a:rPr>
              <a:t> s</a:t>
            </a:r>
            <a:r>
              <a:rPr lang="fr" sz="2400" dirty="0">
                <a:solidFill>
                  <a:srgbClr val="C00000"/>
                </a:solidFill>
                <a:cs typeface="Segoe UI"/>
              </a:rPr>
              <a:t>implement quatre. </a:t>
            </a:r>
          </a:p>
          <a:p>
            <a:pPr marL="0" indent="0">
              <a:buNone/>
              <a:defRPr>
                <a:solidFill>
                  <a:srgbClr val="FF0000"/>
                </a:solidFill>
              </a:defRPr>
            </a:pPr>
            <a:endParaRPr lang="fr" sz="2400" dirty="0">
              <a:solidFill>
                <a:srgbClr val="C00000"/>
              </a:solidFill>
              <a:cs typeface="Segoe UI"/>
            </a:endParaRPr>
          </a:p>
          <a:p>
            <a:pPr marL="0" indent="0">
              <a:buNone/>
              <a:defRPr>
                <a:solidFill>
                  <a:srgbClr val="FF0000"/>
                </a:solidFill>
              </a:defRPr>
            </a:pPr>
            <a:r>
              <a:rPr lang="fr" sz="2400" dirty="0">
                <a:solidFill>
                  <a:srgbClr val="C00000"/>
                </a:solidFill>
                <a:cs typeface="Segoe UI"/>
              </a:rPr>
              <a:t>Si aucune des maladies proposées n’est pertinente dans votre contexte, vous pouvez remplacer celles qui sont proposées par d’autres maladies plus susceptibles de survenir dans le pays ou la région où se déroule la formation.</a:t>
            </a:r>
          </a:p>
          <a:p>
            <a:pPr marL="0" indent="0">
              <a:buNone/>
              <a:defRPr>
                <a:solidFill>
                  <a:srgbClr val="FF0000"/>
                </a:solidFill>
              </a:defRPr>
            </a:pPr>
            <a:endParaRPr lang="fr" sz="2400" dirty="0">
              <a:solidFill>
                <a:srgbClr val="C00000"/>
              </a:solidFill>
              <a:cs typeface="Segoe UI"/>
            </a:endParaRPr>
          </a:p>
          <a:p>
            <a:pPr marL="0" indent="0">
              <a:buNone/>
              <a:defRPr>
                <a:solidFill>
                  <a:srgbClr val="FF0000"/>
                </a:solidFill>
              </a:defRPr>
            </a:pPr>
            <a:r>
              <a:rPr lang="fr" sz="2400" dirty="0">
                <a:solidFill>
                  <a:srgbClr val="C00000"/>
                </a:solidFill>
                <a:cs typeface="Segoe UI"/>
              </a:rPr>
              <a:t>Le texte à modifier en fonction de vos choix de maladies est surligné en jaune. </a:t>
            </a:r>
            <a:endParaRPr lang="en-US" sz="2400" dirty="0">
              <a:solidFill>
                <a:srgbClr val="C00000"/>
              </a:solidFill>
              <a:cs typeface="Segoe UI"/>
            </a:endParaRPr>
          </a:p>
          <a:p>
            <a:pPr marL="0" indent="0">
              <a:buNone/>
              <a:defRPr>
                <a:solidFill>
                  <a:srgbClr val="FF0000"/>
                </a:solidFill>
              </a:defRPr>
            </a:pPr>
            <a:endParaRPr lang="fr" sz="2400" dirty="0">
              <a:solidFill>
                <a:srgbClr val="C00000"/>
              </a:solidFill>
              <a:cs typeface="Segoe UI"/>
            </a:endParaRPr>
          </a:p>
          <a:p>
            <a:pPr marL="0" indent="0">
              <a:buSzTx/>
              <a:buNone/>
              <a:defRPr>
                <a:solidFill>
                  <a:srgbClr val="FF0000"/>
                </a:solidFill>
              </a:defRPr>
            </a:pPr>
            <a:endParaRPr lang="hu-HU" sz="2400" dirty="0">
              <a:solidFill>
                <a:srgbClr val="C00000"/>
              </a:solidFill>
            </a:endParaRPr>
          </a:p>
          <a:p>
            <a:pPr marL="0" indent="0">
              <a:buSzTx/>
              <a:buNone/>
              <a:defRPr>
                <a:solidFill>
                  <a:srgbClr val="FF0000"/>
                </a:solidFill>
              </a:defRPr>
            </a:pPr>
            <a:endParaRPr sz="2400" dirty="0">
              <a:solidFill>
                <a:srgbClr val="C00000"/>
              </a:solidFill>
            </a:endParaRPr>
          </a:p>
        </p:txBody>
      </p:sp>
    </p:spTree>
    <p:extLst>
      <p:ext uri="{BB962C8B-B14F-4D97-AF65-F5344CB8AC3E}">
        <p14:creationId xmlns:p14="http://schemas.microsoft.com/office/powerpoint/2010/main" val="4080240177"/>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t>3</a:t>
            </a:fld>
            <a:endParaRPr/>
          </a:p>
        </p:txBody>
      </p:sp>
      <p:sp>
        <p:nvSpPr>
          <p:cNvPr id="311" name="Title 3"/>
          <p:cNvSpPr txBox="1">
            <a:spLocks noGrp="1"/>
          </p:cNvSpPr>
          <p:nvPr>
            <p:ph type="title"/>
          </p:nvPr>
        </p:nvSpPr>
        <p:spPr>
          <a:xfrm>
            <a:off x="382618" y="188640"/>
            <a:ext cx="3264196" cy="1932377"/>
          </a:xfrm>
          <a:prstGeom prst="rect">
            <a:avLst/>
          </a:prstGeom>
        </p:spPr>
        <p:txBody>
          <a:bodyPr lIns="45719" tIns="45720" rIns="45719" bIns="45720" anchor="ctr">
            <a:normAutofit/>
          </a:bodyPr>
          <a:lstStyle/>
          <a:p>
            <a:r>
              <a:rPr lang="fr-FR" sz="3000" b="1" dirty="0">
                <a:latin typeface="Source Sans Pro Regular"/>
              </a:rPr>
              <a:t>Objectifs d'apprentissage</a:t>
            </a:r>
          </a:p>
        </p:txBody>
      </p:sp>
      <p:sp>
        <p:nvSpPr>
          <p:cNvPr id="312" name="Content Placeholder 2"/>
          <p:cNvSpPr txBox="1">
            <a:spLocks noGrp="1"/>
          </p:cNvSpPr>
          <p:nvPr>
            <p:ph type="body" idx="1"/>
          </p:nvPr>
        </p:nvSpPr>
        <p:spPr>
          <a:xfrm>
            <a:off x="4279867" y="2270952"/>
            <a:ext cx="7529515" cy="2316095"/>
          </a:xfrm>
          <a:prstGeom prst="rect">
            <a:avLst/>
          </a:prstGeom>
        </p:spPr>
        <p:txBody>
          <a:bodyPr lIns="91440" tIns="45720" rIns="91440" bIns="45720" anchor="t"/>
          <a:lstStyle/>
          <a:p>
            <a:pPr marL="0" indent="0">
              <a:lnSpc>
                <a:spcPct val="110000"/>
              </a:lnSpc>
              <a:buClr>
                <a:srgbClr val="C00000"/>
              </a:buClr>
              <a:buNone/>
            </a:pPr>
            <a:endParaRPr lang="fr-FR" dirty="0">
              <a:solidFill>
                <a:schemeClr val="tx1"/>
              </a:solidFill>
            </a:endParaRPr>
          </a:p>
          <a:p>
            <a:pPr marL="0" indent="0">
              <a:lnSpc>
                <a:spcPct val="150000"/>
              </a:lnSpc>
              <a:spcBef>
                <a:spcPct val="20000"/>
              </a:spcBef>
              <a:spcAft>
                <a:spcPct val="0"/>
              </a:spcAft>
              <a:buClr>
                <a:srgbClr val="C00000"/>
              </a:buClr>
              <a:buNone/>
            </a:pPr>
            <a:r>
              <a:rPr lang="fr" sz="2200" b="1" dirty="0">
                <a:solidFill>
                  <a:schemeClr val="tx1"/>
                </a:solidFill>
                <a:cs typeface="Segoe UI"/>
              </a:rPr>
              <a:t>À l’issue de cette session, vous serez en mesure :</a:t>
            </a:r>
            <a:endParaRPr lang="fr-FR" sz="2200" dirty="0">
              <a:solidFill>
                <a:schemeClr val="tx1"/>
              </a:solidFill>
              <a:cs typeface="Segoe UI"/>
            </a:endParaRPr>
          </a:p>
          <a:p>
            <a:pPr marL="190500" indent="-190500">
              <a:lnSpc>
                <a:spcPct val="110000"/>
              </a:lnSpc>
              <a:buClr>
                <a:srgbClr val="65A000"/>
              </a:buClr>
              <a:buFont typeface="Arial,Sans-Serif"/>
            </a:pPr>
            <a:r>
              <a:rPr lang="fr" sz="2200" dirty="0">
                <a:cs typeface="Arial"/>
              </a:rPr>
              <a:t> D’identifier le matériel, l’équipement et les fournitures nécessaires aux membres de l’EIR pour un événement de santé publique donné.</a:t>
            </a:r>
            <a:endParaRPr lang="fr-FR" sz="2200" dirty="0">
              <a:cs typeface="Arial"/>
            </a:endParaRPr>
          </a:p>
          <a:p>
            <a:pPr marL="40640" indent="-40640">
              <a:lnSpc>
                <a:spcPct val="100000"/>
              </a:lnSpc>
              <a:spcBef>
                <a:spcPct val="20000"/>
              </a:spcBef>
              <a:spcAft>
                <a:spcPct val="0"/>
              </a:spcAft>
              <a:buClr>
                <a:srgbClr val="65A000"/>
              </a:buClr>
            </a:pPr>
            <a:endParaRPr lang="en-US" sz="2400" dirty="0">
              <a:solidFill>
                <a:srgbClr val="10253F"/>
              </a:solidFill>
              <a:latin typeface="Arial"/>
              <a:cs typeface="Arial"/>
            </a:endParaRPr>
          </a:p>
          <a:p>
            <a:pPr marL="190500" indent="-190500">
              <a:lnSpc>
                <a:spcPct val="110000"/>
              </a:lnSpc>
              <a:buClr>
                <a:srgbClr val="C00000"/>
              </a:buClr>
            </a:pPr>
            <a:endParaRPr lang="fr-FR" dirty="0"/>
          </a:p>
        </p:txBody>
      </p:sp>
    </p:spTree>
    <p:extLst>
      <p:ext uri="{BB962C8B-B14F-4D97-AF65-F5344CB8AC3E}">
        <p14:creationId xmlns:p14="http://schemas.microsoft.com/office/powerpoint/2010/main" val="3943685858"/>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6"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4</a:t>
            </a:fld>
            <a:endParaRPr/>
          </a:p>
        </p:txBody>
      </p:sp>
      <p:sp>
        <p:nvSpPr>
          <p:cNvPr id="317" name="Title 1"/>
          <p:cNvSpPr txBox="1">
            <a:spLocks noGrp="1"/>
          </p:cNvSpPr>
          <p:nvPr>
            <p:ph type="title"/>
          </p:nvPr>
        </p:nvSpPr>
        <p:spPr>
          <a:xfrm>
            <a:off x="419101" y="332656"/>
            <a:ext cx="3264196" cy="1932377"/>
          </a:xfrm>
          <a:prstGeom prst="rect">
            <a:avLst/>
          </a:prstGeom>
        </p:spPr>
        <p:txBody>
          <a:bodyPr lIns="45719" tIns="45720" rIns="45719" bIns="45720" anchor="ctr">
            <a:normAutofit/>
          </a:bodyPr>
          <a:lstStyle>
            <a:lvl1pPr>
              <a:defRPr sz="3600"/>
            </a:lvl1pPr>
          </a:lstStyle>
          <a:p>
            <a:r>
              <a:rPr lang="fr-FR" sz="3200" b="1" dirty="0"/>
              <a:t>Consignes</a:t>
            </a:r>
            <a:endParaRPr sz="3200" b="1" dirty="0"/>
          </a:p>
        </p:txBody>
      </p:sp>
      <p:sp>
        <p:nvSpPr>
          <p:cNvPr id="318" name="Content Placeholder 2"/>
          <p:cNvSpPr txBox="1">
            <a:spLocks noGrp="1"/>
          </p:cNvSpPr>
          <p:nvPr>
            <p:ph type="body" idx="1"/>
          </p:nvPr>
        </p:nvSpPr>
        <p:spPr>
          <a:xfrm>
            <a:off x="4243384" y="1300800"/>
            <a:ext cx="7529515" cy="4472856"/>
          </a:xfrm>
          <a:prstGeom prst="rect">
            <a:avLst/>
          </a:prstGeom>
        </p:spPr>
        <p:txBody>
          <a:bodyPr lIns="91440" tIns="45720" rIns="91440" bIns="45720" anchor="t">
            <a:noAutofit/>
          </a:bodyPr>
          <a:lstStyle/>
          <a:p>
            <a:pPr marL="198755" indent="-198755">
              <a:buFont typeface="Arial,Sans-Serif"/>
              <a:buChar char="•"/>
            </a:pPr>
            <a:r>
              <a:rPr lang="fr" sz="2200" dirty="0">
                <a:cs typeface="Arial"/>
              </a:rPr>
              <a:t>Chaque groupe reçoit une brève description de syndrome présent sur le lieu d’intervention de l’EIR:</a:t>
            </a:r>
            <a:endParaRPr lang="fr-FR" sz="2200" dirty="0">
              <a:cs typeface="Arial"/>
            </a:endParaRPr>
          </a:p>
          <a:p>
            <a:pPr marL="472440" lvl="1" indent="-285750">
              <a:spcBef>
                <a:spcPts val="75"/>
              </a:spcBef>
              <a:buFont typeface="Courier New,monospace"/>
              <a:buChar char="o"/>
            </a:pPr>
            <a:r>
              <a:rPr lang="fr" sz="2200" dirty="0">
                <a:highlight>
                  <a:srgbClr val="FFFF00"/>
                </a:highlight>
                <a:cs typeface="Arial"/>
              </a:rPr>
              <a:t>Suspicion de maladie à virus Ebola</a:t>
            </a:r>
          </a:p>
          <a:p>
            <a:pPr marL="472440" lvl="1" indent="-285750">
              <a:spcBef>
                <a:spcPts val="75"/>
              </a:spcBef>
              <a:buFont typeface="Courier New,monospace"/>
              <a:buChar char="o"/>
            </a:pPr>
            <a:r>
              <a:rPr lang="fr" sz="2200" dirty="0">
                <a:highlight>
                  <a:srgbClr val="FFFF00"/>
                </a:highlight>
                <a:cs typeface="Arial"/>
              </a:rPr>
              <a:t>Suspicion de fièvre de la vallée du Rift</a:t>
            </a:r>
          </a:p>
          <a:p>
            <a:pPr marL="472440" lvl="1" indent="-285750">
              <a:spcBef>
                <a:spcPts val="75"/>
              </a:spcBef>
              <a:buFont typeface="Courier New,monospace"/>
              <a:buChar char="o"/>
            </a:pPr>
            <a:r>
              <a:rPr lang="fr" sz="2200" dirty="0">
                <a:highlight>
                  <a:srgbClr val="FFFF00"/>
                </a:highlight>
                <a:cs typeface="Arial"/>
              </a:rPr>
              <a:t>Suspicion de charbon</a:t>
            </a:r>
          </a:p>
          <a:p>
            <a:pPr marL="472440" lvl="1" indent="-285750">
              <a:spcBef>
                <a:spcPts val="75"/>
              </a:spcBef>
              <a:buFont typeface="Courier New,monospace"/>
              <a:buChar char="o"/>
            </a:pPr>
            <a:r>
              <a:rPr lang="fr" sz="2200" dirty="0">
                <a:highlight>
                  <a:srgbClr val="FFFF00"/>
                </a:highlight>
                <a:cs typeface="Arial"/>
              </a:rPr>
              <a:t>Suspicion de syndrome respiratoire aigu sévère</a:t>
            </a:r>
          </a:p>
          <a:p>
            <a:pPr marL="40640" indent="-40640">
              <a:lnSpc>
                <a:spcPct val="100000"/>
              </a:lnSpc>
              <a:spcBef>
                <a:spcPct val="20000"/>
              </a:spcBef>
              <a:spcAft>
                <a:spcPct val="0"/>
              </a:spcAft>
              <a:buFont typeface="Courier New,monospace"/>
              <a:buChar char="o"/>
            </a:pPr>
            <a:endParaRPr lang="en-GB" sz="2200" dirty="0">
              <a:solidFill>
                <a:srgbClr val="10253F"/>
              </a:solidFill>
              <a:cs typeface="Arial"/>
            </a:endParaRPr>
          </a:p>
          <a:p>
            <a:pPr marL="198755" indent="-198755">
              <a:buFont typeface="Arial,Sans-Serif"/>
              <a:buChar char="•"/>
            </a:pPr>
            <a:r>
              <a:rPr lang="fr" sz="2200" dirty="0">
                <a:cs typeface="Arial"/>
              </a:rPr>
              <a:t>Chaque groupe doit préparer une liste de contrôle du matériel et de l’équipement à apporter sur le terrain.</a:t>
            </a:r>
          </a:p>
          <a:p>
            <a:pPr marL="198755" indent="-198755">
              <a:buFont typeface="Arial,Sans-Serif"/>
              <a:buChar char="•"/>
            </a:pPr>
            <a:endParaRPr lang="en-GB" sz="2200" dirty="0">
              <a:cs typeface="Arial"/>
            </a:endParaRPr>
          </a:p>
          <a:p>
            <a:pPr marL="198755" indent="-198755">
              <a:buFont typeface="Arial,Sans-Serif"/>
              <a:buChar char="•"/>
            </a:pPr>
            <a:r>
              <a:rPr lang="fr" sz="2200" dirty="0">
                <a:cs typeface="Arial"/>
              </a:rPr>
              <a:t>Les listes de contrôle seront présentées en session plénière et commentées par les facilitateurs.</a:t>
            </a:r>
            <a:endParaRPr lang="fr-FR" sz="2200" dirty="0"/>
          </a:p>
        </p:txBody>
      </p:sp>
    </p:spTree>
    <p:extLst>
      <p:ext uri="{BB962C8B-B14F-4D97-AF65-F5344CB8AC3E}">
        <p14:creationId xmlns:p14="http://schemas.microsoft.com/office/powerpoint/2010/main" val="3626628843"/>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1" name="Slide Number Placeholder 5"/>
          <p:cNvSpPr txBox="1">
            <a:spLocks noGrp="1"/>
          </p:cNvSpPr>
          <p:nvPr>
            <p:ph type="sldNum" sz="quarter" idx="2"/>
          </p:nvPr>
        </p:nvSpPr>
        <p:spPr>
          <a:xfrm>
            <a:off x="10134602" y="5605000"/>
            <a:ext cx="140421" cy="207749"/>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t>5</a:t>
            </a:fld>
            <a:endParaRPr/>
          </a:p>
        </p:txBody>
      </p:sp>
      <p:sp>
        <p:nvSpPr>
          <p:cNvPr id="322" name="Google Shape;360;p4"/>
          <p:cNvSpPr txBox="1">
            <a:spLocks noGrp="1"/>
          </p:cNvSpPr>
          <p:nvPr>
            <p:ph type="body" idx="1"/>
          </p:nvPr>
        </p:nvSpPr>
        <p:spPr>
          <a:xfrm>
            <a:off x="839416" y="1059404"/>
            <a:ext cx="10441159" cy="5081837"/>
          </a:xfrm>
          <a:prstGeom prst="rect">
            <a:avLst/>
          </a:prstGeom>
        </p:spPr>
        <p:txBody>
          <a:bodyPr lIns="34274" tIns="34274" rIns="34274" bIns="34274" anchor="t">
            <a:normAutofit/>
          </a:bodyPr>
          <a:lstStyle/>
          <a:p>
            <a:pPr marL="190500" indent="-190500" algn="just">
              <a:spcBef>
                <a:spcPts val="0"/>
              </a:spcBef>
              <a:buFont typeface="Arial,Sans-Serif"/>
              <a:defRPr sz="2000"/>
            </a:pPr>
            <a:r>
              <a:rPr lang="fr" sz="2200" dirty="0">
                <a:cs typeface="Arial"/>
              </a:rPr>
              <a:t>L</a:t>
            </a:r>
            <a:r>
              <a:rPr lang="fr" dirty="0">
                <a:cs typeface="Arial"/>
              </a:rPr>
              <a:t>a maladie à virus Ebola, anciennement dénommée fièvre hémorragique Ebola, est une maladie humaine grave souvent mortelle. Le virus est transmis à l’être humain par les animaux sauvages et se propage dans la population par transmission interhumaine.</a:t>
            </a:r>
          </a:p>
          <a:p>
            <a:pPr marL="190500" indent="-190500" algn="just">
              <a:spcBef>
                <a:spcPts val="0"/>
              </a:spcBef>
              <a:buFont typeface="Arial,Sans-Serif"/>
              <a:defRPr sz="2000"/>
            </a:pPr>
            <a:r>
              <a:rPr lang="fr" dirty="0">
                <a:cs typeface="Arial"/>
              </a:rPr>
              <a:t>Le taux de létalité moyen de la maladie avoisine les 50 %. Les taux de létalité oscillaient entre 25 et 90 % au cours des flambées précédentes.</a:t>
            </a:r>
          </a:p>
          <a:p>
            <a:pPr marL="190500" indent="-190500" algn="just">
              <a:spcBef>
                <a:spcPts val="0"/>
              </a:spcBef>
              <a:buFont typeface="Arial,Sans-Serif"/>
              <a:defRPr sz="2000"/>
            </a:pPr>
            <a:r>
              <a:rPr lang="fr" dirty="0">
                <a:cs typeface="Arial"/>
              </a:rPr>
              <a:t>Les premières flambées de maladie à virus Ebola se sont déclarées en Afrique centrale, à proximité des forêts tropicales, mais la dernière flambée qui a sévi en Afrique de l’Ouest a touché de vastes zones urbaines et rurales.</a:t>
            </a:r>
          </a:p>
          <a:p>
            <a:pPr marL="190500" indent="-190500" algn="just">
              <a:spcBef>
                <a:spcPts val="0"/>
              </a:spcBef>
              <a:buFont typeface="Arial,Sans-Serif"/>
              <a:defRPr sz="2000"/>
            </a:pPr>
            <a:r>
              <a:rPr lang="fr" dirty="0">
                <a:cs typeface="Arial"/>
              </a:rPr>
              <a:t>La participation communautaire est essentielle pour juguler les épidémies. Pour endiguer efficacement les flambées, il convient d’avoir recours à une série d’interventions : prise en charge des cas, surveillance et recherche des contacts, services de laboratoire de qualité, inhumations sans risque et dans la dignité, et mobilisation sociale. </a:t>
            </a:r>
            <a:endParaRPr lang="en-US" dirty="0">
              <a:cs typeface="Arial"/>
            </a:endParaRPr>
          </a:p>
          <a:p>
            <a:pPr marL="190500" indent="-190500" algn="just">
              <a:spcBef>
                <a:spcPts val="0"/>
              </a:spcBef>
              <a:buFont typeface="Arial,Sans-Serif"/>
              <a:defRPr sz="2000"/>
            </a:pPr>
            <a:r>
              <a:rPr lang="fr" dirty="0">
                <a:cs typeface="Arial"/>
              </a:rPr>
              <a:t>Une prise en charge précoce avec réhydratation et traitement symptomatique améliore la survie. Il n’existe actuellement aucun traitement homologué pour neutraliser le virus, mais plusieurs traitements à base de produits sanguins, de thérapies immunitaires et de traitements médicamenteux sont en cours de développement. </a:t>
            </a:r>
            <a:endParaRPr lang="en-US" dirty="0">
              <a:cs typeface="Arial"/>
            </a:endParaRPr>
          </a:p>
          <a:p>
            <a:pPr marL="190500" indent="-190500" algn="just">
              <a:spcBef>
                <a:spcPts val="0"/>
              </a:spcBef>
              <a:buFont typeface="Arial,Sans-Serif"/>
              <a:defRPr sz="2000"/>
            </a:pPr>
            <a:r>
              <a:rPr lang="fr" dirty="0">
                <a:cs typeface="Arial"/>
              </a:rPr>
              <a:t>Il n’existe pas encore de vaccin homologué contre Ebola, mais deux vaccins candidats sont en cours d’évaluation.</a:t>
            </a:r>
          </a:p>
          <a:p>
            <a:pPr marL="190500" indent="-190500" algn="just">
              <a:spcBef>
                <a:spcPts val="0"/>
              </a:spcBef>
              <a:defRPr sz="2000"/>
            </a:pPr>
            <a:endParaRPr dirty="0"/>
          </a:p>
        </p:txBody>
      </p:sp>
      <p:sp>
        <p:nvSpPr>
          <p:cNvPr id="323" name="Google Shape;359;p4"/>
          <p:cNvSpPr txBox="1">
            <a:spLocks noGrp="1"/>
          </p:cNvSpPr>
          <p:nvPr>
            <p:ph type="title"/>
          </p:nvPr>
        </p:nvSpPr>
        <p:spPr>
          <a:xfrm>
            <a:off x="191344" y="-49558"/>
            <a:ext cx="8243198" cy="589301"/>
          </a:xfrm>
          <a:prstGeom prst="rect">
            <a:avLst/>
          </a:prstGeom>
        </p:spPr>
        <p:txBody>
          <a:bodyPr lIns="34274" tIns="34274" rIns="34274" bIns="34274" anchor="ctr">
            <a:normAutofit/>
          </a:bodyPr>
          <a:lstStyle/>
          <a:p>
            <a:r>
              <a:rPr lang="fr" sz="3200" b="1" dirty="0"/>
              <a:t>Suspicion de maladie à virus Ebola</a:t>
            </a:r>
            <a:endParaRPr lang="fr" sz="3200" dirty="0"/>
          </a:p>
        </p:txBody>
      </p:sp>
    </p:spTree>
    <p:extLst>
      <p:ext uri="{BB962C8B-B14F-4D97-AF65-F5344CB8AC3E}">
        <p14:creationId xmlns:p14="http://schemas.microsoft.com/office/powerpoint/2010/main" val="2835164428"/>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5" name="Slide Number Placeholder 5"/>
          <p:cNvSpPr txBox="1">
            <a:spLocks noGrp="1"/>
          </p:cNvSpPr>
          <p:nvPr>
            <p:ph type="sldNum" sz="quarter" idx="2"/>
          </p:nvPr>
        </p:nvSpPr>
        <p:spPr>
          <a:xfrm>
            <a:off x="10134602" y="5605000"/>
            <a:ext cx="140421" cy="207749"/>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rPr dirty="0"/>
              <a:t>6</a:t>
            </a:fld>
            <a:endParaRPr dirty="0"/>
          </a:p>
        </p:txBody>
      </p:sp>
      <p:sp>
        <p:nvSpPr>
          <p:cNvPr id="326" name="Google Shape;360;p4"/>
          <p:cNvSpPr txBox="1">
            <a:spLocks noGrp="1"/>
          </p:cNvSpPr>
          <p:nvPr>
            <p:ph type="body" idx="1"/>
          </p:nvPr>
        </p:nvSpPr>
        <p:spPr>
          <a:xfrm>
            <a:off x="695400" y="1196752"/>
            <a:ext cx="10801200" cy="5052772"/>
          </a:xfrm>
          <a:prstGeom prst="rect">
            <a:avLst/>
          </a:prstGeom>
        </p:spPr>
        <p:txBody>
          <a:bodyPr lIns="34274" tIns="34274" rIns="34274" bIns="34274" anchor="t"/>
          <a:lstStyle/>
          <a:p>
            <a:pPr marL="187960" indent="-187960" algn="just" defTabSz="161117">
              <a:spcBef>
                <a:spcPts val="75"/>
              </a:spcBef>
              <a:defRPr sz="2376"/>
            </a:pPr>
            <a:r>
              <a:rPr lang="fr" sz="2350" dirty="0"/>
              <a:t>La fièvre de la vallée du Rift est une zoonose virale identifiée pour la première fois au Kenya en 1931. Cette maladie transmise par les moustiques touche essentiellement les animaux mais peut aussi infecter l’être humain. La grande majorité des infections humaines résultent d’un contact direct ou indirect avec le sang ou les organes d’animaux infectés. Ces contacts peuvent se produire pendant les soins ou l’abattage d’animaux infectés, ou éventuellement par l’ingestion de lait cru. L’infection humaine peut également être causée par des piqûres de moustiques infectés.</a:t>
            </a:r>
            <a:endParaRPr lang="en-US" sz="2350" dirty="0"/>
          </a:p>
          <a:p>
            <a:pPr marL="187960" indent="-187960" algn="just" defTabSz="161117">
              <a:spcBef>
                <a:spcPts val="75"/>
              </a:spcBef>
              <a:defRPr sz="2376"/>
            </a:pPr>
            <a:endParaRPr lang="en-US" sz="2350" dirty="0"/>
          </a:p>
          <a:p>
            <a:pPr marL="187960" indent="-187960" algn="just" defTabSz="161117">
              <a:spcBef>
                <a:spcPts val="75"/>
              </a:spcBef>
              <a:defRPr sz="2376"/>
            </a:pPr>
            <a:r>
              <a:rPr lang="fr" sz="2350" dirty="0"/>
              <a:t>Bien que la plupart des cas humains soient relativement bénins, un petit pourcentage de patients développe une forme beaucoup plus grave de la maladie qui donne lieu à l’apparition d’un ou plusieurs des symptômes suivants : affection oculaire, méningo-encéphalite et fièvre hémorragique virale. Dans les cas plus graves, c’est le traitement symptomatique général qui prédomine.</a:t>
            </a:r>
            <a:endParaRPr lang="en-US" sz="2350" dirty="0"/>
          </a:p>
          <a:p>
            <a:pPr marL="187960" indent="-187960" algn="just" defTabSz="161117">
              <a:spcBef>
                <a:spcPts val="75"/>
              </a:spcBef>
              <a:defRPr sz="2376"/>
            </a:pPr>
            <a:endParaRPr lang="fr-FR" sz="2350" dirty="0"/>
          </a:p>
        </p:txBody>
      </p:sp>
      <p:sp>
        <p:nvSpPr>
          <p:cNvPr id="327" name="Suspected Ebola Virus Disease (EVD)"/>
          <p:cNvSpPr txBox="1">
            <a:spLocks noGrp="1"/>
          </p:cNvSpPr>
          <p:nvPr>
            <p:ph type="title"/>
          </p:nvPr>
        </p:nvSpPr>
        <p:spPr>
          <a:xfrm>
            <a:off x="191344" y="199178"/>
            <a:ext cx="8349799" cy="589301"/>
          </a:xfrm>
          <a:prstGeom prst="rect">
            <a:avLst/>
          </a:prstGeom>
        </p:spPr>
        <p:txBody>
          <a:bodyPr lIns="34274" tIns="34274" rIns="34274" bIns="34274" anchor="ctr">
            <a:normAutofit/>
          </a:bodyPr>
          <a:lstStyle/>
          <a:p>
            <a:r>
              <a:rPr lang="fr-FR" sz="3200" b="1" dirty="0"/>
              <a:t>Suspicion de fièvre de la vallée du Rift </a:t>
            </a:r>
            <a:endParaRPr lang="en-US" sz="3200" b="1" dirty="0"/>
          </a:p>
          <a:p>
            <a:endParaRPr b="1" dirty="0"/>
          </a:p>
        </p:txBody>
      </p:sp>
    </p:spTree>
    <p:extLst>
      <p:ext uri="{BB962C8B-B14F-4D97-AF65-F5344CB8AC3E}">
        <p14:creationId xmlns:p14="http://schemas.microsoft.com/office/powerpoint/2010/main" val="3712648683"/>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9" name="Slide Number Placeholder 5"/>
          <p:cNvSpPr txBox="1">
            <a:spLocks noGrp="1"/>
          </p:cNvSpPr>
          <p:nvPr>
            <p:ph type="sldNum" sz="quarter" idx="2"/>
          </p:nvPr>
        </p:nvSpPr>
        <p:spPr>
          <a:xfrm>
            <a:off x="10134602" y="5605000"/>
            <a:ext cx="140421" cy="207749"/>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rPr/>
              <a:t>7</a:t>
            </a:fld>
            <a:endParaRPr/>
          </a:p>
        </p:txBody>
      </p:sp>
      <p:sp>
        <p:nvSpPr>
          <p:cNvPr id="330" name="Google Shape;360;p4"/>
          <p:cNvSpPr txBox="1">
            <a:spLocks noGrp="1"/>
          </p:cNvSpPr>
          <p:nvPr>
            <p:ph type="body" idx="1"/>
          </p:nvPr>
        </p:nvSpPr>
        <p:spPr>
          <a:xfrm>
            <a:off x="623392" y="1458206"/>
            <a:ext cx="10945216" cy="4146794"/>
          </a:xfrm>
          <a:prstGeom prst="rect">
            <a:avLst/>
          </a:prstGeom>
        </p:spPr>
        <p:txBody>
          <a:bodyPr lIns="34274" tIns="34274" rIns="34274" bIns="34274" anchor="t"/>
          <a:lstStyle/>
          <a:p>
            <a:pPr marL="187960" indent="-187960" algn="just" defTabSz="161117">
              <a:spcBef>
                <a:spcPts val="75"/>
              </a:spcBef>
              <a:defRPr sz="2376"/>
            </a:pPr>
            <a:r>
              <a:rPr lang="fr" sz="2100" dirty="0"/>
              <a:t>Le charbon est une maladie qui touche avant tout les herbivores, même si l’on sait que d’autres mammifères et certains oiseaux peuvent contracter la maladie. Jusqu’à l’introduction et l’utilisation généralisée de vaccins vétérinaires efficaces, le charbon était une cause majeure de maladie mortelle des bovins, ovins, caprins, camélidés, équidés et porcins dans le monde. Des cas de charbons continuent d’être signalés dans de nombreux pays chez des herbivores domestiques ou sauvages, notamment là où les programmes de vaccination du bétail sont inadéquats ou ont été interrompus.</a:t>
            </a:r>
            <a:endParaRPr lang="en-US" sz="2100" dirty="0"/>
          </a:p>
          <a:p>
            <a:pPr marL="187960" indent="-187960" algn="just" defTabSz="161117">
              <a:spcBef>
                <a:spcPts val="75"/>
              </a:spcBef>
              <a:defRPr sz="2376"/>
            </a:pPr>
            <a:endParaRPr lang="fr" sz="2100" dirty="0"/>
          </a:p>
          <a:p>
            <a:pPr marL="187960" indent="-187960" algn="just" defTabSz="161117">
              <a:spcBef>
                <a:spcPts val="75"/>
              </a:spcBef>
              <a:defRPr sz="2376"/>
            </a:pPr>
            <a:r>
              <a:rPr lang="fr" sz="2100" dirty="0"/>
              <a:t>L’être humain contracte généralement la maladie de manière directe ou indirecte au contact d’animaux infectés, ou à la suite d’une exposition professionnelle à des produits d’origine animale infectés ou contaminés. La lutte contre l’infection des cheptels est donc essentielle pour réduire l’incidence de la maladie. La maladie est généralement considérée comme non contagieuse. Les cas de transmission interhumaine existent, mais restent rares.</a:t>
            </a:r>
            <a:endParaRPr lang="en-US" sz="2100" dirty="0"/>
          </a:p>
        </p:txBody>
      </p:sp>
      <p:sp>
        <p:nvSpPr>
          <p:cNvPr id="331" name="Google Shape;359;p4"/>
          <p:cNvSpPr txBox="1">
            <a:spLocks noGrp="1"/>
          </p:cNvSpPr>
          <p:nvPr>
            <p:ph type="title"/>
          </p:nvPr>
        </p:nvSpPr>
        <p:spPr>
          <a:xfrm>
            <a:off x="119336" y="54391"/>
            <a:ext cx="5473035" cy="491833"/>
          </a:xfrm>
          <a:prstGeom prst="rect">
            <a:avLst/>
          </a:prstGeom>
        </p:spPr>
        <p:txBody>
          <a:bodyPr lIns="34274" tIns="34274" rIns="34274" bIns="34274" anchor="ctr">
            <a:noAutofit/>
          </a:bodyPr>
          <a:lstStyle/>
          <a:p>
            <a:r>
              <a:rPr lang="fr-FR" sz="3100" b="1" dirty="0"/>
              <a:t>Suspicion de charbon</a:t>
            </a:r>
          </a:p>
        </p:txBody>
      </p:sp>
    </p:spTree>
    <p:extLst>
      <p:ext uri="{BB962C8B-B14F-4D97-AF65-F5344CB8AC3E}">
        <p14:creationId xmlns:p14="http://schemas.microsoft.com/office/powerpoint/2010/main" val="2815295716"/>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3" name="Slide Number Placeholder 5"/>
          <p:cNvSpPr txBox="1">
            <a:spLocks noGrp="1"/>
          </p:cNvSpPr>
          <p:nvPr>
            <p:ph type="sldNum" sz="quarter" idx="2"/>
          </p:nvPr>
        </p:nvSpPr>
        <p:spPr>
          <a:xfrm>
            <a:off x="10134602" y="5605000"/>
            <a:ext cx="140421" cy="207749"/>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rPr/>
              <a:t>8</a:t>
            </a:fld>
            <a:endParaRPr/>
          </a:p>
        </p:txBody>
      </p:sp>
      <p:sp>
        <p:nvSpPr>
          <p:cNvPr id="335" name="Google Shape;359;p4"/>
          <p:cNvSpPr txBox="1">
            <a:spLocks noGrp="1"/>
          </p:cNvSpPr>
          <p:nvPr>
            <p:ph type="title"/>
          </p:nvPr>
        </p:nvSpPr>
        <p:spPr>
          <a:xfrm>
            <a:off x="191344" y="188641"/>
            <a:ext cx="9505056" cy="589301"/>
          </a:xfrm>
          <a:prstGeom prst="rect">
            <a:avLst/>
          </a:prstGeom>
        </p:spPr>
        <p:txBody>
          <a:bodyPr lIns="34274" tIns="34274" rIns="34274" bIns="34274" anchor="ctr">
            <a:noAutofit/>
          </a:bodyPr>
          <a:lstStyle/>
          <a:p>
            <a:r>
              <a:rPr lang="fr" sz="3200" b="1" dirty="0">
                <a:solidFill>
                  <a:schemeClr val="bg1"/>
                </a:solidFill>
                <a:latin typeface="Source Sans Pro Regular"/>
                <a:cs typeface="Arial"/>
              </a:rPr>
              <a:t>Suspicion de syndrome respiratoire aigu sévère</a:t>
            </a:r>
            <a:endParaRPr lang="en-US" sz="3200" dirty="0">
              <a:solidFill>
                <a:schemeClr val="bg1"/>
              </a:solidFill>
              <a:latin typeface="Source Sans Pro Regular"/>
              <a:cs typeface="Arial"/>
            </a:endParaRPr>
          </a:p>
          <a:p>
            <a:endParaRPr sz="3200" b="1" dirty="0">
              <a:latin typeface="Source Sans Pro Regular"/>
            </a:endParaRPr>
          </a:p>
        </p:txBody>
      </p:sp>
      <p:sp>
        <p:nvSpPr>
          <p:cNvPr id="4" name="Google Shape;360;p4">
            <a:extLst>
              <a:ext uri="{FF2B5EF4-FFF2-40B4-BE49-F238E27FC236}">
                <a16:creationId xmlns:a16="http://schemas.microsoft.com/office/drawing/2014/main" id="{C58BE85A-D56E-BAC6-B444-BC00E4E0F2A4}"/>
              </a:ext>
            </a:extLst>
          </p:cNvPr>
          <p:cNvSpPr txBox="1">
            <a:spLocks noGrp="1"/>
          </p:cNvSpPr>
          <p:nvPr/>
        </p:nvSpPr>
        <p:spPr bwMode="auto">
          <a:xfrm>
            <a:off x="479376" y="1043069"/>
            <a:ext cx="11089232" cy="5528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spcFirstLastPara="1" vert="horz" wrap="square" lIns="91425" tIns="45700" rIns="91425" bIns="45700" numCol="1" rtlCol="0" anchor="t" anchorCtr="0" compatLnSpc="1">
            <a:prstTxWarp prst="textNoShape">
              <a:avLst/>
            </a:prstTxWarp>
            <a:noAutofit/>
          </a:bodyPr>
          <a:lstStyle>
            <a:lvl1pPr marL="308610" indent="-308610" algn="l" rtl="0" eaLnBrk="0" fontAlgn="base" hangingPunct="0">
              <a:spcBef>
                <a:spcPct val="20000"/>
              </a:spcBef>
              <a:spcAft>
                <a:spcPct val="0"/>
              </a:spcAft>
              <a:buFont typeface="Arial" charset="0"/>
              <a:buChar char="•"/>
              <a:defRPr sz="1800" kern="1200">
                <a:solidFill>
                  <a:srgbClr val="10253F"/>
                </a:solidFill>
                <a:latin typeface="Arial" pitchFamily="34" charset="0"/>
                <a:ea typeface="+mn-ea"/>
                <a:cs typeface="Arial" pitchFamily="34" charset="0"/>
              </a:defRPr>
            </a:lvl1pPr>
            <a:lvl2pPr marL="668655" indent="-257175" algn="l" rtl="0" eaLnBrk="0" fontAlgn="base" hangingPunct="0">
              <a:spcBef>
                <a:spcPct val="20000"/>
              </a:spcBef>
              <a:spcAft>
                <a:spcPct val="0"/>
              </a:spcAft>
              <a:buFont typeface="Arial" charset="0"/>
              <a:buChar char="–"/>
              <a:defRPr sz="1600" kern="1200">
                <a:solidFill>
                  <a:srgbClr val="10253F"/>
                </a:solidFill>
                <a:latin typeface="Arial" pitchFamily="34" charset="0"/>
                <a:ea typeface="+mn-ea"/>
                <a:cs typeface="Arial" pitchFamily="34" charset="0"/>
              </a:defRPr>
            </a:lvl2pPr>
            <a:lvl3pPr marL="1028700" indent="-205740" algn="l" rtl="0" eaLnBrk="0" fontAlgn="base" hangingPunct="0">
              <a:spcBef>
                <a:spcPct val="20000"/>
              </a:spcBef>
              <a:spcAft>
                <a:spcPct val="0"/>
              </a:spcAft>
              <a:buFont typeface="Arial" charset="0"/>
              <a:buChar char="•"/>
              <a:defRPr sz="1600" kern="1200">
                <a:solidFill>
                  <a:srgbClr val="10253F"/>
                </a:solidFill>
                <a:latin typeface="Arial" pitchFamily="34" charset="0"/>
                <a:ea typeface="+mn-ea"/>
                <a:cs typeface="Arial" pitchFamily="34" charset="0"/>
              </a:defRPr>
            </a:lvl3pPr>
            <a:lvl4pPr marL="1440180" indent="-205740" algn="l" rtl="0" eaLnBrk="0" fontAlgn="base" hangingPunct="0">
              <a:spcBef>
                <a:spcPct val="20000"/>
              </a:spcBef>
              <a:spcAft>
                <a:spcPct val="0"/>
              </a:spcAft>
              <a:buFont typeface="Arial" charset="0"/>
              <a:buChar char="–"/>
              <a:defRPr sz="1400" kern="1200">
                <a:solidFill>
                  <a:srgbClr val="10253F"/>
                </a:solidFill>
                <a:latin typeface="Arial" pitchFamily="34" charset="0"/>
                <a:ea typeface="+mn-ea"/>
                <a:cs typeface="Arial" pitchFamily="34" charset="0"/>
              </a:defRPr>
            </a:lvl4pPr>
            <a:lvl5pPr marL="1851660" indent="-205740" algn="l" rtl="0" eaLnBrk="0" fontAlgn="base" hangingPunct="0">
              <a:spcBef>
                <a:spcPct val="20000"/>
              </a:spcBef>
              <a:spcAft>
                <a:spcPct val="0"/>
              </a:spcAft>
              <a:buFont typeface="Arial" charset="0"/>
              <a:buChar char="»"/>
              <a:defRPr sz="1400" kern="1200">
                <a:solidFill>
                  <a:srgbClr val="10253F"/>
                </a:solidFill>
                <a:latin typeface="Arial" pitchFamily="34" charset="0"/>
                <a:ea typeface="+mn-ea"/>
                <a:cs typeface="Arial" pitchFamily="34" charset="0"/>
              </a:defRPr>
            </a:lvl5pPr>
            <a:lvl6pPr marL="226314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67462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08610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49758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marL="187960" indent="-187960" algn="just" defTabSz="161117">
              <a:lnSpc>
                <a:spcPct val="90000"/>
              </a:lnSpc>
              <a:spcBef>
                <a:spcPts val="75"/>
              </a:spcBef>
              <a:spcAft>
                <a:spcPts val="0"/>
              </a:spcAft>
              <a:buClr>
                <a:schemeClr val="accent3"/>
              </a:buClr>
              <a:buSzPct val="100000"/>
              <a:buFont typeface="Arial"/>
              <a:buChar char="•"/>
              <a:defRPr sz="2376"/>
            </a:pPr>
            <a:r>
              <a:rPr lang="fr" sz="2000" dirty="0">
                <a:solidFill>
                  <a:srgbClr val="000000"/>
                </a:solidFill>
                <a:latin typeface="Source Sans Pro Regular"/>
                <a:ea typeface="Source Sans Pro Regular"/>
                <a:cs typeface="Arial"/>
                <a:sym typeface="Source Sans Pro Regular"/>
              </a:rPr>
              <a:t>Le syndrome respiratoire aigu sévère (SRAS) est une maladie d’étiologie inconnue qui a été décrite chez des patients en Asie, en Amérique du Nord et en Europe. </a:t>
            </a:r>
            <a:endParaRPr lang="en-US" sz="2000" dirty="0">
              <a:solidFill>
                <a:srgbClr val="000000"/>
              </a:solidFill>
              <a:latin typeface="Source Sans Pro Regular"/>
              <a:ea typeface="Source Sans Pro Regular"/>
            </a:endParaRPr>
          </a:p>
          <a:p>
            <a:pPr marL="187960" indent="-187960" algn="just" defTabSz="161117">
              <a:lnSpc>
                <a:spcPct val="90000"/>
              </a:lnSpc>
              <a:spcBef>
                <a:spcPts val="75"/>
              </a:spcBef>
              <a:spcAft>
                <a:spcPts val="0"/>
              </a:spcAft>
              <a:buClr>
                <a:schemeClr val="accent3"/>
              </a:buClr>
              <a:buSzPct val="100000"/>
              <a:buFont typeface="Arial"/>
              <a:buChar char="•"/>
              <a:defRPr sz="2376"/>
            </a:pPr>
            <a:r>
              <a:rPr lang="fr" sz="2000" dirty="0">
                <a:solidFill>
                  <a:srgbClr val="000000"/>
                </a:solidFill>
                <a:latin typeface="Source Sans Pro Regular"/>
                <a:ea typeface="Source Sans Pro Regular"/>
                <a:cs typeface="Arial"/>
                <a:sym typeface="Source Sans Pro Regular"/>
              </a:rPr>
              <a:t>La période d’incubation du SRAS est généralement de deux à sept jours mais peut atteindre dix jours. La maladie commence en général par un prodrome de fièvre souvent élevée (&gt; 38°C), parfois associé à des frissons, et peut s’accompagner d’autres symptômes (maux de tête, malaise et myalgie). Au début de la maladie, certains cas présentent des symptômes respiratoires légers. La plupart des patients ne présentent pas d’éruption cutanée ni de signe neurologique ou gastro-intestinal, mais quelques-uns ont signalé une diarrhée pendant le prodrome fébrile.</a:t>
            </a:r>
            <a:endParaRPr lang="en-US" sz="2000" dirty="0">
              <a:solidFill>
                <a:srgbClr val="000000"/>
              </a:solidFill>
              <a:latin typeface="Source Sans Pro Regular"/>
              <a:ea typeface="Source Sans Pro Regular"/>
              <a:cs typeface="Arial"/>
            </a:endParaRPr>
          </a:p>
          <a:p>
            <a:pPr marL="187960" indent="-187960" algn="just" defTabSz="161117">
              <a:lnSpc>
                <a:spcPct val="90000"/>
              </a:lnSpc>
              <a:spcBef>
                <a:spcPts val="75"/>
              </a:spcBef>
              <a:spcAft>
                <a:spcPts val="0"/>
              </a:spcAft>
              <a:buClr>
                <a:schemeClr val="accent3"/>
              </a:buClr>
              <a:buSzPct val="100000"/>
              <a:buFont typeface="Arial"/>
              <a:buChar char="•"/>
              <a:defRPr sz="2376"/>
            </a:pPr>
            <a:r>
              <a:rPr lang="fr" sz="2000" dirty="0">
                <a:solidFill>
                  <a:srgbClr val="000000"/>
                </a:solidFill>
                <a:latin typeface="Source Sans Pro Regular"/>
                <a:ea typeface="Source Sans Pro Regular"/>
                <a:cs typeface="Arial"/>
                <a:sym typeface="Source Sans Pro Regular"/>
              </a:rPr>
              <a:t>Après trois à sept jours s’installe l’atteinte des voies respiratoires inférieures, se manifestant par une toux sèche non productive ou une dyspnée qui peuvent s’accompagner d’une hypoxémie ou évoluer vers une hypoxémie. Dans 10 à 20 % des cas, la maladie respiratoire est suffisamment grave pour nécessiter l’intubation et la ventilation mécanique du patient. Le taux de létalité parmi les personnes dont la maladie correspond à la définition des cas probables et suspects de SRAS établie par l’OMS est d’environ 3 %.</a:t>
            </a:r>
            <a:endParaRPr lang="en-US" sz="2000" dirty="0">
              <a:solidFill>
                <a:srgbClr val="000000"/>
              </a:solidFill>
              <a:latin typeface="Source Sans Pro Regular"/>
              <a:ea typeface="Source Sans Pro Regular"/>
              <a:cs typeface="Arial"/>
            </a:endParaRPr>
          </a:p>
          <a:p>
            <a:pPr marL="0" indent="0">
              <a:spcBef>
                <a:spcPts val="0"/>
              </a:spcBef>
              <a:spcAft>
                <a:spcPts val="0"/>
              </a:spcAft>
              <a:buClr>
                <a:srgbClr val="10253F"/>
              </a:buClr>
              <a:buSzPts val="2400"/>
              <a:buNone/>
            </a:pPr>
            <a:endParaRPr sz="2000" dirty="0">
              <a:latin typeface="Source Sans Pro Regular"/>
            </a:endParaRPr>
          </a:p>
        </p:txBody>
      </p:sp>
    </p:spTree>
    <p:extLst>
      <p:ext uri="{BB962C8B-B14F-4D97-AF65-F5344CB8AC3E}">
        <p14:creationId xmlns:p14="http://schemas.microsoft.com/office/powerpoint/2010/main" val="1157650688"/>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 name="Slide Number Placeholder 5"/>
          <p:cNvSpPr txBox="1">
            <a:spLocks noGrp="1"/>
          </p:cNvSpPr>
          <p:nvPr>
            <p:ph type="sldNum" sz="quarter" idx="2"/>
          </p:nvPr>
        </p:nvSpPr>
        <p:spPr>
          <a:xfrm>
            <a:off x="10134602" y="5605000"/>
            <a:ext cx="140421" cy="207749"/>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rPr/>
              <a:t>9</a:t>
            </a:fld>
            <a:endParaRPr/>
          </a:p>
        </p:txBody>
      </p:sp>
      <p:sp>
        <p:nvSpPr>
          <p:cNvPr id="338" name="Google Shape;360;p4"/>
          <p:cNvSpPr txBox="1">
            <a:spLocks noGrp="1"/>
          </p:cNvSpPr>
          <p:nvPr>
            <p:ph type="body" idx="1"/>
          </p:nvPr>
        </p:nvSpPr>
        <p:spPr>
          <a:xfrm>
            <a:off x="587388" y="1196752"/>
            <a:ext cx="11017224" cy="4061257"/>
          </a:xfrm>
          <a:prstGeom prst="rect">
            <a:avLst/>
          </a:prstGeom>
        </p:spPr>
        <p:txBody>
          <a:bodyPr lIns="34274" tIns="34274" rIns="34274" bIns="34274" anchor="t"/>
          <a:lstStyle/>
          <a:p>
            <a:pPr marL="285750" indent="-285750" defTabSz="157862">
              <a:lnSpc>
                <a:spcPct val="100000"/>
              </a:lnSpc>
              <a:spcBef>
                <a:spcPts val="0"/>
              </a:spcBef>
              <a:spcAft>
                <a:spcPct val="0"/>
              </a:spcAft>
              <a:defRPr sz="2328"/>
            </a:pPr>
            <a:r>
              <a:rPr lang="fr" sz="2000" dirty="0"/>
              <a:t>Il s’agit d’une maladie hautement contagieuse causée par le nouveau Coronavirus (COVID-19) et pouvant se transmettre d’une personne à l’autre par les gouttelettes projetées par la toux et les éternuements. Ce virus présente des signes et des symptômes comparables à un simple rhume mais il peut être dangereux. Par ailleurs, s’il n’est pas rapidement signalé et pris en charge par des agents de santé, il peut provoquer des formes graves potentiellement mortelles. </a:t>
            </a:r>
            <a:endParaRPr lang="en-US" sz="2000" dirty="0"/>
          </a:p>
          <a:p>
            <a:pPr marL="285750" indent="-285750" defTabSz="157862">
              <a:lnSpc>
                <a:spcPct val="100000"/>
              </a:lnSpc>
              <a:spcBef>
                <a:spcPts val="0"/>
              </a:spcBef>
              <a:spcAft>
                <a:spcPct val="0"/>
              </a:spcAft>
              <a:defRPr sz="2328"/>
            </a:pPr>
            <a:r>
              <a:rPr lang="fr" sz="2000" dirty="0"/>
              <a:t>Des recherches sont en cours sur l’origine du coronavirus. On sait néanmoins que la flambée actuelle s’est déclarée dans un grand marché d’animaux et de poissons et fruits de mer, dans la ville chinoise de Wuhan. </a:t>
            </a:r>
            <a:endParaRPr lang="en-US" sz="2000" dirty="0"/>
          </a:p>
          <a:p>
            <a:pPr marL="285750" indent="-285750" defTabSz="157862">
              <a:lnSpc>
                <a:spcPct val="100000"/>
              </a:lnSpc>
              <a:spcBef>
                <a:spcPts val="0"/>
              </a:spcBef>
              <a:spcAft>
                <a:spcPct val="0"/>
              </a:spcAft>
              <a:defRPr sz="2328"/>
            </a:pPr>
            <a:r>
              <a:rPr lang="fr" sz="2000" dirty="0"/>
              <a:t>Le coronavirus se transmet d’une personne à l’autre, lorsque les gouttelettes produites par la toux et les éternuements d’une personne infectée entrent en contact avec les yeux, le nez et/ou la bouche d’une autre personne. Il peut également être transmis lorsqu’une personne se touche les yeux, le nez et/ou la bouche après avoir touché une surface contaminée (bureau, chaise, poignée de porte, téléphone, etc.).</a:t>
            </a:r>
            <a:endParaRPr lang="en-US" sz="2000" dirty="0"/>
          </a:p>
          <a:p>
            <a:pPr marL="285750" indent="-285750" defTabSz="157862">
              <a:lnSpc>
                <a:spcPct val="100000"/>
              </a:lnSpc>
              <a:spcBef>
                <a:spcPts val="0"/>
              </a:spcBef>
              <a:spcAft>
                <a:spcPct val="0"/>
              </a:spcAft>
              <a:defRPr sz="2328"/>
            </a:pPr>
            <a:r>
              <a:rPr lang="fr" sz="2000" dirty="0"/>
              <a:t>La plupart des patients examinés jusqu’à ce jour présentaient les symptômes suivants : fièvre, toux, mal de gorge, difficultés respiratoires, autres symptômes proches de la grippe (écoulement nasal, éternuements, faiblesse corporelle, etc.).</a:t>
            </a:r>
            <a:endParaRPr lang="en-US" sz="2000" dirty="0"/>
          </a:p>
          <a:p>
            <a:pPr marL="184785" indent="-184785" algn="just" defTabSz="157862">
              <a:spcBef>
                <a:spcPts val="75"/>
              </a:spcBef>
              <a:defRPr sz="2328"/>
            </a:pPr>
            <a:endParaRPr lang="fr-FR" sz="2000" dirty="0"/>
          </a:p>
        </p:txBody>
      </p:sp>
      <p:sp>
        <p:nvSpPr>
          <p:cNvPr id="339" name="Google Shape;359;p4"/>
          <p:cNvSpPr txBox="1">
            <a:spLocks noGrp="1"/>
          </p:cNvSpPr>
          <p:nvPr>
            <p:ph type="title"/>
          </p:nvPr>
        </p:nvSpPr>
        <p:spPr>
          <a:xfrm>
            <a:off x="119336" y="28039"/>
            <a:ext cx="5120385" cy="491833"/>
          </a:xfrm>
          <a:prstGeom prst="rect">
            <a:avLst/>
          </a:prstGeom>
        </p:spPr>
        <p:txBody>
          <a:bodyPr lIns="34274" tIns="34274" rIns="34274" bIns="34274" anchor="ctr">
            <a:noAutofit/>
          </a:bodyPr>
          <a:lstStyle/>
          <a:p>
            <a:r>
              <a:rPr lang="fr-FR" sz="2800" b="1" dirty="0">
                <a:latin typeface="Source Sans Pro Regular"/>
              </a:rPr>
              <a:t>Suspicion de </a:t>
            </a:r>
            <a:r>
              <a:rPr sz="2800" b="1" dirty="0">
                <a:latin typeface="Source Sans Pro Regular"/>
              </a:rPr>
              <a:t>COVID-19</a:t>
            </a:r>
            <a:endParaRPr lang="fr-FR" sz="2800" b="1" dirty="0">
              <a:latin typeface="Source Sans Pro Regular"/>
            </a:endParaRPr>
          </a:p>
        </p:txBody>
      </p:sp>
    </p:spTree>
    <p:extLst>
      <p:ext uri="{BB962C8B-B14F-4D97-AF65-F5344CB8AC3E}">
        <p14:creationId xmlns:p14="http://schemas.microsoft.com/office/powerpoint/2010/main" val="3614217629"/>
      </p:ext>
    </p:extLst>
  </p:cSld>
  <p:clrMapOvr>
    <a:masterClrMapping/>
  </p:clrMapOvr>
  <p:transition spd="med"/>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3.xml><?xml version="1.0" encoding="utf-8"?>
<p:tagLst xmlns:a="http://schemas.openxmlformats.org/drawingml/2006/main" xmlns:r="http://schemas.openxmlformats.org/officeDocument/2006/relationships" xmlns:p="http://schemas.openxmlformats.org/presentationml/2006/main">
  <p:tag name="NUM" val="3"/>
</p:tagLst>
</file>

<file path=ppt/tags/tag4.xml><?xml version="1.0" encoding="utf-8"?>
<p:tagLst xmlns:a="http://schemas.openxmlformats.org/drawingml/2006/main" xmlns:r="http://schemas.openxmlformats.org/officeDocument/2006/relationships" xmlns:p="http://schemas.openxmlformats.org/presentationml/2006/main">
  <p:tag name="NUM" val="5"/>
</p:tagLst>
</file>

<file path=ppt/tags/tag5.xml><?xml version="1.0" encoding="utf-8"?>
<p:tagLst xmlns:a="http://schemas.openxmlformats.org/drawingml/2006/main" xmlns:r="http://schemas.openxmlformats.org/officeDocument/2006/relationships" xmlns:p="http://schemas.openxmlformats.org/presentationml/2006/main">
  <p:tag name="NUM" val="6"/>
</p:tagLst>
</file>

<file path=ppt/tags/tag6.xml><?xml version="1.0" encoding="utf-8"?>
<p:tagLst xmlns:a="http://schemas.openxmlformats.org/drawingml/2006/main" xmlns:r="http://schemas.openxmlformats.org/officeDocument/2006/relationships" xmlns:p="http://schemas.openxmlformats.org/presentationml/2006/main">
  <p:tag name="NUM" val="7"/>
</p:tagLst>
</file>

<file path=ppt/tags/tag7.xml><?xml version="1.0" encoding="utf-8"?>
<p:tagLst xmlns:a="http://schemas.openxmlformats.org/drawingml/2006/main" xmlns:r="http://schemas.openxmlformats.org/officeDocument/2006/relationships" xmlns:p="http://schemas.openxmlformats.org/presentationml/2006/main">
  <p:tag name="NUM" val="8"/>
</p:tagLst>
</file>

<file path=ppt/tags/tag8.xml><?xml version="1.0" encoding="utf-8"?>
<p:tagLst xmlns:a="http://schemas.openxmlformats.org/drawingml/2006/main" xmlns:r="http://schemas.openxmlformats.org/officeDocument/2006/relationships" xmlns:p="http://schemas.openxmlformats.org/presentationml/2006/main">
  <p:tag name="NUM" val="2"/>
</p:tagLst>
</file>

<file path=ppt/theme/theme1.xml><?xml version="1.0" encoding="utf-8"?>
<a:theme xmlns:a="http://schemas.openxmlformats.org/drawingml/2006/main" name="1_RRT_Theme1">
  <a:themeElements>
    <a:clrScheme name="1_RRT_Theme1">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1_RRT_Theme1">
      <a:majorFont>
        <a:latin typeface="Calibri"/>
        <a:ea typeface="Calibri"/>
        <a:cs typeface="Calibri"/>
      </a:majorFont>
      <a:minorFont>
        <a:latin typeface="Helvetica"/>
        <a:ea typeface="Helvetica"/>
        <a:cs typeface="Helvetica"/>
      </a:minorFont>
    </a:fontScheme>
    <a:fmtScheme name="1_RRT_Theme1">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RRT_Theme_v4">
  <a:themeElements>
    <a:clrScheme name="RRT_Theme_v4">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4">
      <a:majorFont>
        <a:latin typeface="Calibri"/>
        <a:ea typeface="Calibri"/>
        <a:cs typeface="Calibri"/>
      </a:majorFont>
      <a:minorFont>
        <a:latin typeface="Source Sans Pro Regular"/>
        <a:ea typeface="Source Sans Pro Regular"/>
        <a:cs typeface="Source Sans Pro Regular"/>
      </a:minorFont>
    </a:fontScheme>
    <a:fmtScheme name="RRT_Theme_v4">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Source Sans Pro Bold"/>
            <a:ea typeface="Source Sans Pro Bold"/>
            <a:cs typeface="Source Sans Pro Bold"/>
            <a:sym typeface="Source Sans Pro Bold"/>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7" ma:contentTypeDescription="Create a new document." ma:contentTypeScope="" ma:versionID="8b7ca3fcd0f8a43490d4a1aa6ede037a">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1af4ee1692950464feca522641eecc8a"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e2a64997-203d-4655-a595-383c2eb1e865">
      <Terms xmlns="http://schemas.microsoft.com/office/infopath/2007/PartnerControls"/>
    </lcf76f155ced4ddcb4097134ff3c332f>
    <TaxCatchAll xmlns="450f158c-397a-4a9d-b005-a44c92e0fccb" xsi:nil="true"/>
  </documentManagement>
</p:properties>
</file>

<file path=customXml/itemProps1.xml><?xml version="1.0" encoding="utf-8"?>
<ds:datastoreItem xmlns:ds="http://schemas.openxmlformats.org/officeDocument/2006/customXml" ds:itemID="{1201FD49-B407-4EC8-A6DB-35A9C2EADD4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2a64997-203d-4655-a595-383c2eb1e865"/>
    <ds:schemaRef ds:uri="450f158c-397a-4a9d-b005-a44c92e0fcc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36C66EC-C496-4DFC-8DF7-8A89E7C92655}">
  <ds:schemaRefs>
    <ds:schemaRef ds:uri="http://schemas.microsoft.com/sharepoint/v3/contenttype/forms"/>
  </ds:schemaRefs>
</ds:datastoreItem>
</file>

<file path=customXml/itemProps3.xml><?xml version="1.0" encoding="utf-8"?>
<ds:datastoreItem xmlns:ds="http://schemas.openxmlformats.org/officeDocument/2006/customXml" ds:itemID="{4F80C79C-DF94-4F56-B065-DB696ED140FF}">
  <ds:schemaRefs>
    <ds:schemaRef ds:uri="e2a64997-203d-4655-a595-383c2eb1e865"/>
    <ds:schemaRef ds:uri="http://purl.org/dc/dcmitype/"/>
    <ds:schemaRef ds:uri="http://purl.org/dc/elements/1.1/"/>
    <ds:schemaRef ds:uri="http://schemas.microsoft.com/office/2006/metadata/properties"/>
    <ds:schemaRef ds:uri="http://schemas.microsoft.com/office/2006/documentManagement/types"/>
    <ds:schemaRef ds:uri="450f158c-397a-4a9d-b005-a44c92e0fccb"/>
    <ds:schemaRef ds:uri="http://purl.org/dc/term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274</TotalTime>
  <Words>2609</Words>
  <Application>Microsoft Office PowerPoint</Application>
  <PresentationFormat>Widescreen</PresentationFormat>
  <Paragraphs>156</Paragraphs>
  <Slides>17</Slides>
  <Notes>4</Notes>
  <HiddenSlides>0</HiddenSlides>
  <MMClips>0</MMClips>
  <ScaleCrop>false</ScaleCrop>
  <HeadingPairs>
    <vt:vector size="4" baseType="variant">
      <vt:variant>
        <vt:lpstr>Theme</vt:lpstr>
      </vt:variant>
      <vt:variant>
        <vt:i4>2</vt:i4>
      </vt:variant>
      <vt:variant>
        <vt:lpstr>Slide Titles</vt:lpstr>
      </vt:variant>
      <vt:variant>
        <vt:i4>17</vt:i4>
      </vt:variant>
    </vt:vector>
  </HeadingPairs>
  <TitlesOfParts>
    <vt:vector size="19" baseType="lpstr">
      <vt:lpstr>1_RRT_Theme1</vt:lpstr>
      <vt:lpstr>RRT_Theme_v4</vt:lpstr>
      <vt:lpstr>A3.2b  Exercice : liste de contrôle logistique</vt:lpstr>
      <vt:lpstr>Note aux facilitateurs</vt:lpstr>
      <vt:lpstr>Objectifs d'apprentissage</vt:lpstr>
      <vt:lpstr>Consignes</vt:lpstr>
      <vt:lpstr>Suspicion de maladie à virus Ebola</vt:lpstr>
      <vt:lpstr>Suspicion de fièvre de la vallée du Rift  </vt:lpstr>
      <vt:lpstr>Suspicion de charbon</vt:lpstr>
      <vt:lpstr>Suspicion de syndrome respiratoire aigu sévère </vt:lpstr>
      <vt:lpstr>Suspicion de COVID-19</vt:lpstr>
      <vt:lpstr>Suspicion de dengue</vt:lpstr>
      <vt:lpstr>Suspicion de choléra</vt:lpstr>
      <vt:lpstr>Débriefing</vt:lpstr>
      <vt:lpstr>Bilan</vt:lpstr>
      <vt:lpstr>Exemple : liste de contrôle logistique  pour la maladie à virus Ebola</vt:lpstr>
      <vt:lpstr>PowerPoint Presentation</vt:lpstr>
      <vt:lpstr>PowerPoint Presentation</vt:lpstr>
      <vt:lpstr>PowerPoint Presentation</vt:lpstr>
    </vt:vector>
  </TitlesOfParts>
  <Company>WHO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Deployment Checklist Groupwork</dc:title>
  <dc:creator>SMALLWOOD, Catherine</dc:creator>
  <cp:lastModifiedBy>GOMEZ, Paula</cp:lastModifiedBy>
  <cp:revision>457</cp:revision>
  <cp:lastPrinted>2016-08-24T08:14:01Z</cp:lastPrinted>
  <dcterms:created xsi:type="dcterms:W3CDTF">2015-09-22T16:46:55Z</dcterms:created>
  <dcterms:modified xsi:type="dcterms:W3CDTF">2023-07-13T09:44:25Z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ies>
</file>